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40" r:id="rId1"/>
  </p:sldMasterIdLst>
  <p:notesMasterIdLst>
    <p:notesMasterId r:id="rId11"/>
  </p:notesMasterIdLst>
  <p:sldIdLst>
    <p:sldId id="601" r:id="rId2"/>
    <p:sldId id="693" r:id="rId3"/>
    <p:sldId id="694" r:id="rId4"/>
    <p:sldId id="699" r:id="rId5"/>
    <p:sldId id="700" r:id="rId6"/>
    <p:sldId id="701" r:id="rId7"/>
    <p:sldId id="702" r:id="rId8"/>
    <p:sldId id="707" r:id="rId9"/>
    <p:sldId id="706" r:id="rId10"/>
  </p:sldIdLst>
  <p:sldSz cx="12192000" cy="6858000"/>
  <p:notesSz cx="6858000" cy="9144000"/>
  <p:custDataLst>
    <p:tags r:id="rId12"/>
  </p:custDataLst>
  <p:defaultText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B6A947"/>
    <a:srgbClr val="FFFFFF"/>
    <a:srgbClr val="E9C940"/>
    <a:srgbClr val="EED64E"/>
    <a:srgbClr val="F6E962"/>
    <a:srgbClr val="EACB42"/>
    <a:srgbClr val="F0DB53"/>
    <a:srgbClr val="E6C339"/>
    <a:srgbClr val="F6E9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07" autoAdjust="0"/>
    <p:restoredTop sz="80959" autoAdjust="0"/>
  </p:normalViewPr>
  <p:slideViewPr>
    <p:cSldViewPr snapToGrid="0">
      <p:cViewPr varScale="1">
        <p:scale>
          <a:sx n="51" d="100"/>
          <a:sy n="51" d="100"/>
        </p:scale>
        <p:origin x="1292" y="52"/>
      </p:cViewPr>
      <p:guideLst>
        <p:guide orient="horz" pos="2160"/>
        <p:guide pos="3840"/>
      </p:guideLst>
    </p:cSldViewPr>
  </p:slideViewPr>
  <p:outlineViewPr>
    <p:cViewPr>
      <p:scale>
        <a:sx n="33" d="100"/>
        <a:sy n="33" d="100"/>
      </p:scale>
      <p:origin x="0" y="-48"/>
    </p:cViewPr>
  </p:outlineViewPr>
  <p:notesTextViewPr>
    <p:cViewPr>
      <p:scale>
        <a:sx n="100" d="100"/>
        <a:sy n="100" d="100"/>
      </p:scale>
      <p:origin x="0" y="0"/>
    </p:cViewPr>
  </p:notesTextViewPr>
  <p:sorterViewPr>
    <p:cViewPr>
      <p:scale>
        <a:sx n="100" d="100"/>
        <a:sy n="100" d="100"/>
      </p:scale>
      <p:origin x="0" y="4704"/>
    </p:cViewPr>
  </p:sorterViewPr>
  <p:notesViewPr>
    <p:cSldViewPr snapToGrid="0">
      <p:cViewPr varScale="1">
        <p:scale>
          <a:sx n="54" d="100"/>
          <a:sy n="54" d="100"/>
        </p:scale>
        <p:origin x="-288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C3B0ED-7EB6-497C-84AF-385855C48F94}" type="datetimeFigureOut">
              <a:rPr lang="zh-CN" altLang="en-US" smtClean="0"/>
              <a:pPr/>
              <a:t>2019/8/22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FA4BD9-45E5-4FA9-9CDC-3B72B5F86381}" type="slidenum">
              <a:rPr lang="zh-CN" altLang="en-US" smtClean="0"/>
              <a:pPr/>
              <a:t>‹#›</a:t>
            </a:fld>
            <a:endParaRPr lang="zh-CN" altLang="en-US"/>
          </a:p>
        </p:txBody>
      </p:sp>
    </p:spTree>
    <p:extLst>
      <p:ext uri="{BB962C8B-B14F-4D97-AF65-F5344CB8AC3E}">
        <p14:creationId xmlns:p14="http://schemas.microsoft.com/office/powerpoint/2010/main" val="11960898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id="{49D1E728-52AC-4F5B-8816-E639B64F629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id="{0477FC38-9611-4E8B-A4B2-13137136C95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a:t>模板来自于 </a:t>
            </a:r>
            <a:r>
              <a:rPr lang="en-US" altLang="zh-CN" dirty="0"/>
              <a:t>http://meihua.docer.com/</a:t>
            </a:r>
            <a:endParaRPr lang="zh-CN" altLang="en-US" dirty="0"/>
          </a:p>
        </p:txBody>
      </p:sp>
      <p:sp>
        <p:nvSpPr>
          <p:cNvPr id="4100" name="灯片编号占位符 3">
            <a:extLst>
              <a:ext uri="{FF2B5EF4-FFF2-40B4-BE49-F238E27FC236}">
                <a16:creationId xmlns:a16="http://schemas.microsoft.com/office/drawing/2014/main" id="{AA5D7C10-2980-4315-A869-F73AC4E4F9D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C7268DA-F69A-40D9-B91D-32781E2B55D3}"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93823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SG" altLang="en-US" dirty="0"/>
          </a:p>
        </p:txBody>
      </p:sp>
      <p:sp>
        <p:nvSpPr>
          <p:cNvPr id="4" name="灯片编号占位符 3"/>
          <p:cNvSpPr>
            <a:spLocks noGrp="1"/>
          </p:cNvSpPr>
          <p:nvPr>
            <p:ph type="sldNum" sz="quarter" idx="5"/>
          </p:nvPr>
        </p:nvSpPr>
        <p:spPr/>
        <p:txBody>
          <a:bodyPr/>
          <a:lstStyle/>
          <a:p>
            <a:fld id="{39FA4BD9-45E5-4FA9-9CDC-3B72B5F86381}" type="slidenum">
              <a:rPr lang="zh-CN" altLang="en-US" smtClean="0"/>
              <a:pPr/>
              <a:t>2</a:t>
            </a:fld>
            <a:endParaRPr lang="zh-CN" altLang="en-US"/>
          </a:p>
        </p:txBody>
      </p:sp>
    </p:spTree>
    <p:extLst>
      <p:ext uri="{BB962C8B-B14F-4D97-AF65-F5344CB8AC3E}">
        <p14:creationId xmlns:p14="http://schemas.microsoft.com/office/powerpoint/2010/main" val="12935517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SG" altLang="en-US" dirty="0"/>
          </a:p>
        </p:txBody>
      </p:sp>
      <p:sp>
        <p:nvSpPr>
          <p:cNvPr id="4" name="灯片编号占位符 3"/>
          <p:cNvSpPr>
            <a:spLocks noGrp="1"/>
          </p:cNvSpPr>
          <p:nvPr>
            <p:ph type="sldNum" sz="quarter" idx="5"/>
          </p:nvPr>
        </p:nvSpPr>
        <p:spPr/>
        <p:txBody>
          <a:bodyPr/>
          <a:lstStyle/>
          <a:p>
            <a:fld id="{39FA4BD9-45E5-4FA9-9CDC-3B72B5F86381}" type="slidenum">
              <a:rPr lang="zh-CN" altLang="en-US" smtClean="0"/>
              <a:pPr/>
              <a:t>3</a:t>
            </a:fld>
            <a:endParaRPr lang="zh-CN" altLang="en-US"/>
          </a:p>
        </p:txBody>
      </p:sp>
    </p:spTree>
    <p:extLst>
      <p:ext uri="{BB962C8B-B14F-4D97-AF65-F5344CB8AC3E}">
        <p14:creationId xmlns:p14="http://schemas.microsoft.com/office/powerpoint/2010/main" val="2089214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SG" altLang="en-US" dirty="0"/>
          </a:p>
        </p:txBody>
      </p:sp>
      <p:sp>
        <p:nvSpPr>
          <p:cNvPr id="4" name="灯片编号占位符 3"/>
          <p:cNvSpPr>
            <a:spLocks noGrp="1"/>
          </p:cNvSpPr>
          <p:nvPr>
            <p:ph type="sldNum" sz="quarter" idx="5"/>
          </p:nvPr>
        </p:nvSpPr>
        <p:spPr/>
        <p:txBody>
          <a:bodyPr/>
          <a:lstStyle/>
          <a:p>
            <a:fld id="{39FA4BD9-45E5-4FA9-9CDC-3B72B5F86381}" type="slidenum">
              <a:rPr lang="zh-CN" altLang="en-US" smtClean="0"/>
              <a:pPr/>
              <a:t>4</a:t>
            </a:fld>
            <a:endParaRPr lang="zh-CN" altLang="en-US"/>
          </a:p>
        </p:txBody>
      </p:sp>
    </p:spTree>
    <p:extLst>
      <p:ext uri="{BB962C8B-B14F-4D97-AF65-F5344CB8AC3E}">
        <p14:creationId xmlns:p14="http://schemas.microsoft.com/office/powerpoint/2010/main" val="1143235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SG" altLang="en-US" dirty="0"/>
          </a:p>
        </p:txBody>
      </p:sp>
      <p:sp>
        <p:nvSpPr>
          <p:cNvPr id="4" name="灯片编号占位符 3"/>
          <p:cNvSpPr>
            <a:spLocks noGrp="1"/>
          </p:cNvSpPr>
          <p:nvPr>
            <p:ph type="sldNum" sz="quarter" idx="5"/>
          </p:nvPr>
        </p:nvSpPr>
        <p:spPr/>
        <p:txBody>
          <a:bodyPr/>
          <a:lstStyle/>
          <a:p>
            <a:fld id="{39FA4BD9-45E5-4FA9-9CDC-3B72B5F86381}" type="slidenum">
              <a:rPr lang="zh-CN" altLang="en-US" smtClean="0"/>
              <a:pPr/>
              <a:t>5</a:t>
            </a:fld>
            <a:endParaRPr lang="zh-CN" altLang="en-US"/>
          </a:p>
        </p:txBody>
      </p:sp>
    </p:spTree>
    <p:extLst>
      <p:ext uri="{BB962C8B-B14F-4D97-AF65-F5344CB8AC3E}">
        <p14:creationId xmlns:p14="http://schemas.microsoft.com/office/powerpoint/2010/main" val="36028564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SG" altLang="en-US" dirty="0"/>
          </a:p>
        </p:txBody>
      </p:sp>
      <p:sp>
        <p:nvSpPr>
          <p:cNvPr id="4" name="灯片编号占位符 3"/>
          <p:cNvSpPr>
            <a:spLocks noGrp="1"/>
          </p:cNvSpPr>
          <p:nvPr>
            <p:ph type="sldNum" sz="quarter" idx="5"/>
          </p:nvPr>
        </p:nvSpPr>
        <p:spPr/>
        <p:txBody>
          <a:bodyPr/>
          <a:lstStyle/>
          <a:p>
            <a:fld id="{39FA4BD9-45E5-4FA9-9CDC-3B72B5F86381}" type="slidenum">
              <a:rPr lang="zh-CN" altLang="en-US" smtClean="0"/>
              <a:pPr/>
              <a:t>6</a:t>
            </a:fld>
            <a:endParaRPr lang="zh-CN" altLang="en-US"/>
          </a:p>
        </p:txBody>
      </p:sp>
    </p:spTree>
    <p:extLst>
      <p:ext uri="{BB962C8B-B14F-4D97-AF65-F5344CB8AC3E}">
        <p14:creationId xmlns:p14="http://schemas.microsoft.com/office/powerpoint/2010/main" val="12954006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SG" altLang="en-US" dirty="0"/>
          </a:p>
        </p:txBody>
      </p:sp>
      <p:sp>
        <p:nvSpPr>
          <p:cNvPr id="4" name="灯片编号占位符 3"/>
          <p:cNvSpPr>
            <a:spLocks noGrp="1"/>
          </p:cNvSpPr>
          <p:nvPr>
            <p:ph type="sldNum" sz="quarter" idx="5"/>
          </p:nvPr>
        </p:nvSpPr>
        <p:spPr/>
        <p:txBody>
          <a:bodyPr/>
          <a:lstStyle/>
          <a:p>
            <a:fld id="{39FA4BD9-45E5-4FA9-9CDC-3B72B5F86381}" type="slidenum">
              <a:rPr lang="zh-CN" altLang="en-US" smtClean="0"/>
              <a:pPr/>
              <a:t>7</a:t>
            </a:fld>
            <a:endParaRPr lang="zh-CN" altLang="en-US"/>
          </a:p>
        </p:txBody>
      </p:sp>
    </p:spTree>
    <p:extLst>
      <p:ext uri="{BB962C8B-B14F-4D97-AF65-F5344CB8AC3E}">
        <p14:creationId xmlns:p14="http://schemas.microsoft.com/office/powerpoint/2010/main" val="30252335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SG" altLang="en-US" dirty="0"/>
          </a:p>
        </p:txBody>
      </p:sp>
      <p:sp>
        <p:nvSpPr>
          <p:cNvPr id="4" name="灯片编号占位符 3"/>
          <p:cNvSpPr>
            <a:spLocks noGrp="1"/>
          </p:cNvSpPr>
          <p:nvPr>
            <p:ph type="sldNum" sz="quarter" idx="5"/>
          </p:nvPr>
        </p:nvSpPr>
        <p:spPr/>
        <p:txBody>
          <a:bodyPr/>
          <a:lstStyle/>
          <a:p>
            <a:fld id="{39FA4BD9-45E5-4FA9-9CDC-3B72B5F86381}" type="slidenum">
              <a:rPr lang="zh-CN" altLang="en-US" smtClean="0"/>
              <a:pPr/>
              <a:t>9</a:t>
            </a:fld>
            <a:endParaRPr lang="zh-CN" altLang="en-US"/>
          </a:p>
        </p:txBody>
      </p:sp>
    </p:spTree>
    <p:extLst>
      <p:ext uri="{BB962C8B-B14F-4D97-AF65-F5344CB8AC3E}">
        <p14:creationId xmlns:p14="http://schemas.microsoft.com/office/powerpoint/2010/main" val="23544249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C10BBB52-FF8F-4348-8F9E-83DB17884CD5}" type="datetime1">
              <a:rPr lang="zh-CN" altLang="en-US" smtClean="0"/>
              <a:pPr/>
              <a:t>2019/8/22</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1B3DBFC9-6B96-4A71-AA6B-8E468C3C4B7B}" type="slidenum">
              <a:rPr lang="zh-CN" altLang="en-US" smtClean="0"/>
              <a:pPr/>
              <a:t>‹#›</a:t>
            </a:fld>
            <a:endParaRPr lang="zh-CN" altLang="en-US"/>
          </a:p>
        </p:txBody>
      </p:sp>
      <p:sp>
        <p:nvSpPr>
          <p:cNvPr id="5" name="任意多边形 14">
            <a:extLst>
              <a:ext uri="{FF2B5EF4-FFF2-40B4-BE49-F238E27FC236}">
                <a16:creationId xmlns:a16="http://schemas.microsoft.com/office/drawing/2014/main" id="{C8A86F98-9664-4B5C-A8EC-C15F26715A3B}"/>
              </a:ext>
            </a:extLst>
          </p:cNvPr>
          <p:cNvSpPr/>
          <p:nvPr userDrawn="1"/>
        </p:nvSpPr>
        <p:spPr>
          <a:xfrm rot="20658948">
            <a:off x="5570243" y="5934967"/>
            <a:ext cx="6794935" cy="245950"/>
          </a:xfrm>
          <a:custGeom>
            <a:avLst/>
            <a:gdLst>
              <a:gd name="connsiteX0" fmla="*/ 6794935 w 6794935"/>
              <a:gd name="connsiteY0" fmla="*/ 0 h 245950"/>
              <a:gd name="connsiteX1" fmla="*/ 6697977 w 6794935"/>
              <a:gd name="connsiteY1" fmla="*/ 245950 h 245950"/>
              <a:gd name="connsiteX2" fmla="*/ 875921 w 6794935"/>
              <a:gd name="connsiteY2" fmla="*/ 245950 h 245950"/>
              <a:gd name="connsiteX3" fmla="*/ 0 w 6794935"/>
              <a:gd name="connsiteY3" fmla="*/ 0 h 245950"/>
            </a:gdLst>
            <a:ahLst/>
            <a:cxnLst>
              <a:cxn ang="0">
                <a:pos x="connsiteX0" y="connsiteY0"/>
              </a:cxn>
              <a:cxn ang="0">
                <a:pos x="connsiteX1" y="connsiteY1"/>
              </a:cxn>
              <a:cxn ang="0">
                <a:pos x="connsiteX2" y="connsiteY2"/>
              </a:cxn>
              <a:cxn ang="0">
                <a:pos x="connsiteX3" y="connsiteY3"/>
              </a:cxn>
            </a:cxnLst>
            <a:rect l="l" t="t" r="r" b="b"/>
            <a:pathLst>
              <a:path w="6794935" h="245950">
                <a:moveTo>
                  <a:pt x="6794935" y="0"/>
                </a:moveTo>
                <a:lnTo>
                  <a:pt x="6697977" y="245950"/>
                </a:lnTo>
                <a:lnTo>
                  <a:pt x="875921" y="245950"/>
                </a:lnTo>
                <a:lnTo>
                  <a:pt x="0" y="0"/>
                </a:lnTo>
                <a:close/>
              </a:path>
            </a:pathLst>
          </a:cu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6" name="任意多边形 18">
            <a:extLst>
              <a:ext uri="{FF2B5EF4-FFF2-40B4-BE49-F238E27FC236}">
                <a16:creationId xmlns:a16="http://schemas.microsoft.com/office/drawing/2014/main" id="{85525874-88F6-4D58-B19C-B621B2C1D80B}"/>
              </a:ext>
            </a:extLst>
          </p:cNvPr>
          <p:cNvSpPr/>
          <p:nvPr userDrawn="1"/>
        </p:nvSpPr>
        <p:spPr>
          <a:xfrm rot="21255550">
            <a:off x="8929910" y="6692955"/>
            <a:ext cx="3287603" cy="245950"/>
          </a:xfrm>
          <a:custGeom>
            <a:avLst/>
            <a:gdLst>
              <a:gd name="connsiteX0" fmla="*/ 3287603 w 3287603"/>
              <a:gd name="connsiteY0" fmla="*/ 0 h 245950"/>
              <a:gd name="connsiteX1" fmla="*/ 3252892 w 3287603"/>
              <a:gd name="connsiteY1" fmla="*/ 245950 h 245950"/>
              <a:gd name="connsiteX2" fmla="*/ 2446460 w 3287603"/>
              <a:gd name="connsiteY2" fmla="*/ 245950 h 245950"/>
              <a:gd name="connsiteX3" fmla="*/ 0 w 3287603"/>
              <a:gd name="connsiteY3" fmla="*/ 0 h 245950"/>
            </a:gdLst>
            <a:ahLst/>
            <a:cxnLst>
              <a:cxn ang="0">
                <a:pos x="connsiteX0" y="connsiteY0"/>
              </a:cxn>
              <a:cxn ang="0">
                <a:pos x="connsiteX1" y="connsiteY1"/>
              </a:cxn>
              <a:cxn ang="0">
                <a:pos x="connsiteX2" y="connsiteY2"/>
              </a:cxn>
              <a:cxn ang="0">
                <a:pos x="connsiteX3" y="connsiteY3"/>
              </a:cxn>
            </a:cxnLst>
            <a:rect l="l" t="t" r="r" b="b"/>
            <a:pathLst>
              <a:path w="3287603" h="245950">
                <a:moveTo>
                  <a:pt x="3287603" y="0"/>
                </a:moveTo>
                <a:lnTo>
                  <a:pt x="3252892" y="245950"/>
                </a:lnTo>
                <a:lnTo>
                  <a:pt x="2446460" y="245950"/>
                </a:ln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7" name="矩形 8">
            <a:extLst>
              <a:ext uri="{FF2B5EF4-FFF2-40B4-BE49-F238E27FC236}">
                <a16:creationId xmlns:a16="http://schemas.microsoft.com/office/drawing/2014/main" id="{98B7CB7D-B2EC-41AB-A796-8FC8D025B797}"/>
              </a:ext>
            </a:extLst>
          </p:cNvPr>
          <p:cNvSpPr/>
          <p:nvPr userDrawn="1"/>
        </p:nvSpPr>
        <p:spPr>
          <a:xfrm>
            <a:off x="0" y="6244234"/>
            <a:ext cx="12192000" cy="245950"/>
          </a:xfrm>
          <a:custGeom>
            <a:avLst/>
            <a:gdLst/>
            <a:ahLst/>
            <a:cxnLst/>
            <a:rect l="l" t="t" r="r" b="b"/>
            <a:pathLst>
              <a:path w="9144000" h="258982">
                <a:moveTo>
                  <a:pt x="0" y="0"/>
                </a:moveTo>
                <a:lnTo>
                  <a:pt x="9144000" y="0"/>
                </a:lnTo>
                <a:lnTo>
                  <a:pt x="9144000" y="258982"/>
                </a:lnTo>
                <a:lnTo>
                  <a:pt x="0" y="258982"/>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任意多边形 16">
            <a:extLst>
              <a:ext uri="{FF2B5EF4-FFF2-40B4-BE49-F238E27FC236}">
                <a16:creationId xmlns:a16="http://schemas.microsoft.com/office/drawing/2014/main" id="{4F95CA87-F937-4A51-BB95-02AD29D16C6E}"/>
              </a:ext>
            </a:extLst>
          </p:cNvPr>
          <p:cNvSpPr/>
          <p:nvPr userDrawn="1"/>
        </p:nvSpPr>
        <p:spPr>
          <a:xfrm rot="21246600">
            <a:off x="3347630" y="6401438"/>
            <a:ext cx="8885545" cy="245950"/>
          </a:xfrm>
          <a:custGeom>
            <a:avLst/>
            <a:gdLst>
              <a:gd name="connsiteX0" fmla="*/ 8885545 w 8885545"/>
              <a:gd name="connsiteY0" fmla="*/ 0 h 245950"/>
              <a:gd name="connsiteX1" fmla="*/ 8849921 w 8885545"/>
              <a:gd name="connsiteY1" fmla="*/ 245950 h 245950"/>
              <a:gd name="connsiteX2" fmla="*/ 2384078 w 8885545"/>
              <a:gd name="connsiteY2" fmla="*/ 245950 h 245950"/>
              <a:gd name="connsiteX3" fmla="*/ 0 w 8885545"/>
              <a:gd name="connsiteY3" fmla="*/ 0 h 245950"/>
            </a:gdLst>
            <a:ahLst/>
            <a:cxnLst>
              <a:cxn ang="0">
                <a:pos x="connsiteX0" y="connsiteY0"/>
              </a:cxn>
              <a:cxn ang="0">
                <a:pos x="connsiteX1" y="connsiteY1"/>
              </a:cxn>
              <a:cxn ang="0">
                <a:pos x="connsiteX2" y="connsiteY2"/>
              </a:cxn>
              <a:cxn ang="0">
                <a:pos x="connsiteX3" y="connsiteY3"/>
              </a:cxn>
            </a:cxnLst>
            <a:rect l="l" t="t" r="r" b="b"/>
            <a:pathLst>
              <a:path w="8885545" h="245950">
                <a:moveTo>
                  <a:pt x="8885545" y="0"/>
                </a:moveTo>
                <a:lnTo>
                  <a:pt x="8849921" y="245950"/>
                </a:lnTo>
                <a:lnTo>
                  <a:pt x="2384078" y="245950"/>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Tree>
    <p:extLst>
      <p:ext uri="{BB962C8B-B14F-4D97-AF65-F5344CB8AC3E}">
        <p14:creationId xmlns:p14="http://schemas.microsoft.com/office/powerpoint/2010/main" val="2270114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FD"/>
          <p:cNvSpPr>
            <a:spLocks noGrp="1"/>
          </p:cNvSpPr>
          <p:nvPr>
            <p:ph type="dt" sz="half" idx="10"/>
          </p:nvPr>
        </p:nvSpPr>
        <p:spPr/>
        <p:txBody>
          <a:bodyPr/>
          <a:lstStyle/>
          <a:p>
            <a:fld id="{75D37B61-3566-41AF-9705-1DF8F2FE184C}" type="datetime1">
              <a:rPr lang="zh-CN" altLang="en-US" smtClean="0"/>
              <a:pPr/>
              <a:t>2019/8/22</a:t>
            </a:fld>
            <a:endParaRPr lang="zh-CN" altLang="en-US"/>
          </a:p>
        </p:txBody>
      </p:sp>
      <p:sp>
        <p:nvSpPr>
          <p:cNvPr id="4" name="KSO_FT"/>
          <p:cNvSpPr>
            <a:spLocks noGrp="1"/>
          </p:cNvSpPr>
          <p:nvPr>
            <p:ph type="ftr" sz="quarter" idx="11"/>
          </p:nvPr>
        </p:nvSpPr>
        <p:spPr/>
        <p:txBody>
          <a:bodyPr/>
          <a:lstStyle/>
          <a:p>
            <a:endParaRPr lang="zh-CN" altLang="en-US"/>
          </a:p>
        </p:txBody>
      </p:sp>
      <p:sp>
        <p:nvSpPr>
          <p:cNvPr id="5" name="KSO_FN"/>
          <p:cNvSpPr>
            <a:spLocks noGrp="1"/>
          </p:cNvSpPr>
          <p:nvPr>
            <p:ph type="sldNum" sz="quarter" idx="12"/>
          </p:nvPr>
        </p:nvSpPr>
        <p:spPr/>
        <p:txBody>
          <a:bodyPr/>
          <a:lstStyle/>
          <a:p>
            <a:fld id="{1B3DBFC9-6B96-4A71-AA6B-8E468C3C4B7B}" type="slidenum">
              <a:rPr lang="zh-CN" altLang="en-US" smtClean="0"/>
              <a:pPr/>
              <a:t>‹#›</a:t>
            </a:fld>
            <a:endParaRPr lang="zh-CN" altLang="en-US"/>
          </a:p>
        </p:txBody>
      </p:sp>
    </p:spTree>
    <p:extLst>
      <p:ext uri="{BB962C8B-B14F-4D97-AF65-F5344CB8AC3E}">
        <p14:creationId xmlns:p14="http://schemas.microsoft.com/office/powerpoint/2010/main" val="881353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KSO_BT1"/>
          <p:cNvSpPr>
            <a:spLocks noGrp="1"/>
          </p:cNvSpPr>
          <p:nvPr>
            <p:ph type="title"/>
          </p:nvPr>
        </p:nvSpPr>
        <p:spPr>
          <a:xfrm>
            <a:off x="1144590" y="533402"/>
            <a:ext cx="3932237" cy="1600200"/>
          </a:xfrm>
        </p:spPr>
        <p:txBody>
          <a:bodyPr anchor="b"/>
          <a:lstStyle>
            <a:lvl1pPr>
              <a:defRPr sz="3200"/>
            </a:lvl1pPr>
          </a:lstStyle>
          <a:p>
            <a:r>
              <a:rPr lang="zh-CN" altLang="en-US"/>
              <a:t>单击此处编辑母版标题样式</a:t>
            </a:r>
            <a:endParaRPr lang="en-US" dirty="0"/>
          </a:p>
        </p:txBody>
      </p:sp>
      <p:sp>
        <p:nvSpPr>
          <p:cNvPr id="3" name="KSO_BC1"/>
          <p:cNvSpPr>
            <a:spLocks noGrp="1"/>
          </p:cNvSpPr>
          <p:nvPr>
            <p:ph idx="1"/>
          </p:nvPr>
        </p:nvSpPr>
        <p:spPr>
          <a:xfrm>
            <a:off x="5487989" y="1063629"/>
            <a:ext cx="6172200" cy="4873625"/>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p:txBody>
      </p:sp>
      <p:sp>
        <p:nvSpPr>
          <p:cNvPr id="4" name="KSO_BC2"/>
          <p:cNvSpPr>
            <a:spLocks noGrp="1"/>
          </p:cNvSpPr>
          <p:nvPr>
            <p:ph type="body" sz="half" idx="2"/>
          </p:nvPr>
        </p:nvSpPr>
        <p:spPr>
          <a:xfrm>
            <a:off x="1144590" y="2133602"/>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KSO_FD"/>
          <p:cNvSpPr>
            <a:spLocks noGrp="1"/>
          </p:cNvSpPr>
          <p:nvPr>
            <p:ph type="dt" sz="half" idx="10"/>
          </p:nvPr>
        </p:nvSpPr>
        <p:spPr/>
        <p:txBody>
          <a:bodyPr/>
          <a:lstStyle/>
          <a:p>
            <a:fld id="{7EE06A03-59F2-470D-B1D5-F303EF6E379F}" type="datetime1">
              <a:rPr lang="zh-CN" altLang="en-US" smtClean="0"/>
              <a:pPr/>
              <a:t>2019/8/22</a:t>
            </a:fld>
            <a:endParaRPr lang="zh-CN" altLang="en-US"/>
          </a:p>
        </p:txBody>
      </p:sp>
      <p:sp>
        <p:nvSpPr>
          <p:cNvPr id="6" name="KSO_FT"/>
          <p:cNvSpPr>
            <a:spLocks noGrp="1"/>
          </p:cNvSpPr>
          <p:nvPr>
            <p:ph type="ftr" sz="quarter" idx="11"/>
          </p:nvPr>
        </p:nvSpPr>
        <p:spPr/>
        <p:txBody>
          <a:bodyPr/>
          <a:lstStyle/>
          <a:p>
            <a:endParaRPr lang="zh-CN" altLang="en-US"/>
          </a:p>
        </p:txBody>
      </p:sp>
      <p:sp>
        <p:nvSpPr>
          <p:cNvPr id="7" name="KSO_FN"/>
          <p:cNvSpPr>
            <a:spLocks noGrp="1"/>
          </p:cNvSpPr>
          <p:nvPr>
            <p:ph type="sldNum" sz="quarter" idx="12"/>
          </p:nvPr>
        </p:nvSpPr>
        <p:spPr/>
        <p:txBody>
          <a:bodyPr/>
          <a:lstStyle/>
          <a:p>
            <a:fld id="{1B3DBFC9-6B96-4A71-AA6B-8E468C3C4B7B}" type="slidenum">
              <a:rPr lang="zh-CN" altLang="en-US" smtClean="0"/>
              <a:pPr/>
              <a:t>‹#›</a:t>
            </a:fld>
            <a:endParaRPr lang="zh-CN" altLang="en-US"/>
          </a:p>
        </p:txBody>
      </p:sp>
    </p:spTree>
    <p:extLst>
      <p:ext uri="{BB962C8B-B14F-4D97-AF65-F5344CB8AC3E}">
        <p14:creationId xmlns:p14="http://schemas.microsoft.com/office/powerpoint/2010/main" val="299382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KSO_BT1"/>
          <p:cNvSpPr>
            <a:spLocks noGrp="1"/>
          </p:cNvSpPr>
          <p:nvPr>
            <p:ph type="title"/>
          </p:nvPr>
        </p:nvSpPr>
        <p:spPr>
          <a:xfrm>
            <a:off x="1246192" y="457200"/>
            <a:ext cx="3932237" cy="1600200"/>
          </a:xfrm>
        </p:spPr>
        <p:txBody>
          <a:bodyPr anchor="b"/>
          <a:lstStyle>
            <a:lvl1pPr>
              <a:defRPr sz="3200"/>
            </a:lvl1pPr>
          </a:lstStyle>
          <a:p>
            <a:r>
              <a:rPr lang="zh-CN" altLang="en-US"/>
              <a:t>单击此处编辑母版标题样式</a:t>
            </a:r>
            <a:endParaRPr lang="en-US" dirty="0"/>
          </a:p>
        </p:txBody>
      </p:sp>
      <p:sp>
        <p:nvSpPr>
          <p:cNvPr id="3" name="KSO_BC1"/>
          <p:cNvSpPr>
            <a:spLocks noGrp="1" noChangeAspect="1"/>
          </p:cNvSpPr>
          <p:nvPr>
            <p:ph type="pic" idx="1"/>
          </p:nvPr>
        </p:nvSpPr>
        <p:spPr>
          <a:xfrm>
            <a:off x="5442833"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KSO_BC2"/>
          <p:cNvSpPr>
            <a:spLocks noGrp="1"/>
          </p:cNvSpPr>
          <p:nvPr>
            <p:ph type="body" sz="half" idx="2"/>
          </p:nvPr>
        </p:nvSpPr>
        <p:spPr>
          <a:xfrm>
            <a:off x="1246192"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KSO_FD"/>
          <p:cNvSpPr>
            <a:spLocks noGrp="1"/>
          </p:cNvSpPr>
          <p:nvPr>
            <p:ph type="dt" sz="half" idx="10"/>
          </p:nvPr>
        </p:nvSpPr>
        <p:spPr/>
        <p:txBody>
          <a:bodyPr/>
          <a:lstStyle/>
          <a:p>
            <a:fld id="{1B554043-D782-4DBB-9E4E-65AF8B803725}" type="datetime1">
              <a:rPr lang="zh-CN" altLang="en-US" smtClean="0"/>
              <a:pPr/>
              <a:t>2019/8/22</a:t>
            </a:fld>
            <a:endParaRPr lang="zh-CN" altLang="en-US"/>
          </a:p>
        </p:txBody>
      </p:sp>
      <p:sp>
        <p:nvSpPr>
          <p:cNvPr id="6" name="KSO_FT"/>
          <p:cNvSpPr>
            <a:spLocks noGrp="1"/>
          </p:cNvSpPr>
          <p:nvPr>
            <p:ph type="ftr" sz="quarter" idx="11"/>
          </p:nvPr>
        </p:nvSpPr>
        <p:spPr/>
        <p:txBody>
          <a:bodyPr/>
          <a:lstStyle/>
          <a:p>
            <a:endParaRPr lang="zh-CN" altLang="en-US"/>
          </a:p>
        </p:txBody>
      </p:sp>
      <p:sp>
        <p:nvSpPr>
          <p:cNvPr id="7" name="KSO_FN"/>
          <p:cNvSpPr>
            <a:spLocks noGrp="1"/>
          </p:cNvSpPr>
          <p:nvPr>
            <p:ph type="sldNum" sz="quarter" idx="12"/>
          </p:nvPr>
        </p:nvSpPr>
        <p:spPr/>
        <p:txBody>
          <a:bodyPr/>
          <a:lstStyle/>
          <a:p>
            <a:fld id="{1B3DBFC9-6B96-4A71-AA6B-8E468C3C4B7B}" type="slidenum">
              <a:rPr lang="zh-CN" altLang="en-US" smtClean="0"/>
              <a:pPr/>
              <a:t>‹#›</a:t>
            </a:fld>
            <a:endParaRPr lang="zh-CN" altLang="en-US"/>
          </a:p>
        </p:txBody>
      </p:sp>
    </p:spTree>
    <p:extLst>
      <p:ext uri="{BB962C8B-B14F-4D97-AF65-F5344CB8AC3E}">
        <p14:creationId xmlns:p14="http://schemas.microsoft.com/office/powerpoint/2010/main" val="28244117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BC1"/>
          <p:cNvSpPr>
            <a:spLocks noGrp="1"/>
          </p:cNvSpPr>
          <p:nvPr>
            <p:ph type="body" orient="vert" idx="1"/>
          </p:nvPr>
        </p:nvSpPr>
        <p:spPr/>
        <p:txBody>
          <a:bodyPr vert="eaVert"/>
          <a:lstStyle/>
          <a:p>
            <a:pPr lvl="0"/>
            <a:r>
              <a:rPr lang="zh-CN" altLang="en-US"/>
              <a:t>单击此处编辑母版文本样式</a:t>
            </a:r>
          </a:p>
          <a:p>
            <a:pPr lvl="1"/>
            <a:r>
              <a:rPr lang="zh-CN" altLang="en-US"/>
              <a:t>二级</a:t>
            </a:r>
          </a:p>
        </p:txBody>
      </p:sp>
      <p:sp>
        <p:nvSpPr>
          <p:cNvPr id="4" name="KSO_FD"/>
          <p:cNvSpPr>
            <a:spLocks noGrp="1"/>
          </p:cNvSpPr>
          <p:nvPr>
            <p:ph type="dt" sz="half" idx="10"/>
          </p:nvPr>
        </p:nvSpPr>
        <p:spPr/>
        <p:txBody>
          <a:bodyPr/>
          <a:lstStyle/>
          <a:p>
            <a:fld id="{64BC735F-59C0-47CB-BC75-9BF0B5D9C949}" type="datetime1">
              <a:rPr lang="zh-CN" altLang="en-US" smtClean="0"/>
              <a:pPr/>
              <a:t>2019/8/22</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1B3DBFC9-6B96-4A71-AA6B-8E468C3C4B7B}" type="slidenum">
              <a:rPr lang="zh-CN" altLang="en-US" smtClean="0"/>
              <a:pPr/>
              <a:t>‹#›</a:t>
            </a:fld>
            <a:endParaRPr lang="zh-CN" altLang="en-US"/>
          </a:p>
        </p:txBody>
      </p:sp>
    </p:spTree>
    <p:extLst>
      <p:ext uri="{BB962C8B-B14F-4D97-AF65-F5344CB8AC3E}">
        <p14:creationId xmlns:p14="http://schemas.microsoft.com/office/powerpoint/2010/main" val="5877728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KSO_BT1"/>
          <p:cNvSpPr>
            <a:spLocks noGrp="1"/>
          </p:cNvSpPr>
          <p:nvPr>
            <p:ph type="title" orient="vert"/>
          </p:nvPr>
        </p:nvSpPr>
        <p:spPr>
          <a:xfrm>
            <a:off x="10171290" y="365125"/>
            <a:ext cx="1182511" cy="5811838"/>
          </a:xfrm>
        </p:spPr>
        <p:txBody>
          <a:bodyPr vert="eaVert"/>
          <a:lstStyle/>
          <a:p>
            <a:r>
              <a:rPr lang="zh-CN" altLang="en-US"/>
              <a:t>单击此处编辑母版标题样式</a:t>
            </a:r>
            <a:endParaRPr lang="en-US" dirty="0"/>
          </a:p>
        </p:txBody>
      </p:sp>
      <p:sp>
        <p:nvSpPr>
          <p:cNvPr id="3" name="KSO_BC1"/>
          <p:cNvSpPr>
            <a:spLocks noGrp="1"/>
          </p:cNvSpPr>
          <p:nvPr>
            <p:ph type="body" orient="vert" idx="1"/>
          </p:nvPr>
        </p:nvSpPr>
        <p:spPr>
          <a:xfrm>
            <a:off x="2113842" y="365125"/>
            <a:ext cx="7933269" cy="5811838"/>
          </a:xfrm>
        </p:spPr>
        <p:txBody>
          <a:bodyPr vert="eaVert"/>
          <a:lstStyle/>
          <a:p>
            <a:pPr lvl="0"/>
            <a:r>
              <a:rPr lang="zh-CN" altLang="en-US"/>
              <a:t>单击此处编辑母版文本样式</a:t>
            </a:r>
          </a:p>
          <a:p>
            <a:pPr lvl="1"/>
            <a:r>
              <a:rPr lang="zh-CN" altLang="en-US"/>
              <a:t>二级</a:t>
            </a:r>
          </a:p>
        </p:txBody>
      </p:sp>
      <p:sp>
        <p:nvSpPr>
          <p:cNvPr id="4" name="KSO_FD"/>
          <p:cNvSpPr>
            <a:spLocks noGrp="1"/>
          </p:cNvSpPr>
          <p:nvPr>
            <p:ph type="dt" sz="half" idx="10"/>
          </p:nvPr>
        </p:nvSpPr>
        <p:spPr/>
        <p:txBody>
          <a:bodyPr/>
          <a:lstStyle/>
          <a:p>
            <a:fld id="{834BD883-3BED-45FE-BA7A-0CD3DBD6CCAA}" type="datetime1">
              <a:rPr lang="zh-CN" altLang="en-US" smtClean="0"/>
              <a:pPr/>
              <a:t>2019/8/22</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1B3DBFC9-6B96-4A71-AA6B-8E468C3C4B7B}" type="slidenum">
              <a:rPr lang="zh-CN" altLang="en-US" smtClean="0"/>
              <a:pPr/>
              <a:t>‹#›</a:t>
            </a:fld>
            <a:endParaRPr lang="zh-CN" altLang="en-US"/>
          </a:p>
        </p:txBody>
      </p:sp>
    </p:spTree>
    <p:extLst>
      <p:ext uri="{BB962C8B-B14F-4D97-AF65-F5344CB8AC3E}">
        <p14:creationId xmlns:p14="http://schemas.microsoft.com/office/powerpoint/2010/main" val="3995767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blank" preserve="1">
  <p:cSld name="2_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C10BBB52-FF8F-4348-8F9E-83DB17884CD5}" type="datetime1">
              <a:rPr lang="zh-CN" altLang="en-US" smtClean="0"/>
              <a:pPr/>
              <a:t>2019/8/22</a:t>
            </a:fld>
            <a:endParaRPr lang="zh-CN" altLang="en-US"/>
          </a:p>
        </p:txBody>
      </p:sp>
      <p:sp>
        <p:nvSpPr>
          <p:cNvPr id="3" name="KSO_FT"/>
          <p:cNvSpPr>
            <a:spLocks noGrp="1"/>
          </p:cNvSpPr>
          <p:nvPr>
            <p:ph type="ftr" sz="quarter" idx="11"/>
          </p:nvPr>
        </p:nvSpPr>
        <p:spPr/>
        <p:txBody>
          <a:bodyPr/>
          <a:lstStyle/>
          <a:p>
            <a:endParaRPr lang="zh-CN" altLang="en-US" dirty="0"/>
          </a:p>
        </p:txBody>
      </p:sp>
      <p:sp>
        <p:nvSpPr>
          <p:cNvPr id="4" name="KSO_FN"/>
          <p:cNvSpPr>
            <a:spLocks noGrp="1"/>
          </p:cNvSpPr>
          <p:nvPr>
            <p:ph type="sldNum" sz="quarter" idx="12"/>
          </p:nvPr>
        </p:nvSpPr>
        <p:spPr/>
        <p:txBody>
          <a:bodyPr/>
          <a:lstStyle/>
          <a:p>
            <a:fld id="{1B3DBFC9-6B96-4A71-AA6B-8E468C3C4B7B}" type="slidenum">
              <a:rPr lang="zh-CN" altLang="en-US" smtClean="0"/>
              <a:pPr/>
              <a:t>‹#›</a:t>
            </a:fld>
            <a:endParaRPr lang="zh-CN" altLang="en-US"/>
          </a:p>
        </p:txBody>
      </p:sp>
      <p:grpSp>
        <p:nvGrpSpPr>
          <p:cNvPr id="11" name="组合 10">
            <a:extLst>
              <a:ext uri="{FF2B5EF4-FFF2-40B4-BE49-F238E27FC236}">
                <a16:creationId xmlns:a16="http://schemas.microsoft.com/office/drawing/2014/main" id="{777D1A60-DE2F-4EED-B168-7D105CAB6224}"/>
              </a:ext>
            </a:extLst>
          </p:cNvPr>
          <p:cNvGrpSpPr/>
          <p:nvPr userDrawn="1"/>
        </p:nvGrpSpPr>
        <p:grpSpPr>
          <a:xfrm flipH="1">
            <a:off x="-168963" y="5934967"/>
            <a:ext cx="12365178" cy="1003938"/>
            <a:chOff x="0" y="5934967"/>
            <a:chExt cx="12365178" cy="1003938"/>
          </a:xfrm>
        </p:grpSpPr>
        <p:sp>
          <p:nvSpPr>
            <p:cNvPr id="5" name="任意多边形 14">
              <a:extLst>
                <a:ext uri="{FF2B5EF4-FFF2-40B4-BE49-F238E27FC236}">
                  <a16:creationId xmlns:a16="http://schemas.microsoft.com/office/drawing/2014/main" id="{C8A86F98-9664-4B5C-A8EC-C15F26715A3B}"/>
                </a:ext>
              </a:extLst>
            </p:cNvPr>
            <p:cNvSpPr/>
            <p:nvPr userDrawn="1"/>
          </p:nvSpPr>
          <p:spPr>
            <a:xfrm rot="20658948">
              <a:off x="5570243" y="5934967"/>
              <a:ext cx="6794935" cy="245950"/>
            </a:xfrm>
            <a:custGeom>
              <a:avLst/>
              <a:gdLst>
                <a:gd name="connsiteX0" fmla="*/ 6794935 w 6794935"/>
                <a:gd name="connsiteY0" fmla="*/ 0 h 245950"/>
                <a:gd name="connsiteX1" fmla="*/ 6697977 w 6794935"/>
                <a:gd name="connsiteY1" fmla="*/ 245950 h 245950"/>
                <a:gd name="connsiteX2" fmla="*/ 875921 w 6794935"/>
                <a:gd name="connsiteY2" fmla="*/ 245950 h 245950"/>
                <a:gd name="connsiteX3" fmla="*/ 0 w 6794935"/>
                <a:gd name="connsiteY3" fmla="*/ 0 h 245950"/>
              </a:gdLst>
              <a:ahLst/>
              <a:cxnLst>
                <a:cxn ang="0">
                  <a:pos x="connsiteX0" y="connsiteY0"/>
                </a:cxn>
                <a:cxn ang="0">
                  <a:pos x="connsiteX1" y="connsiteY1"/>
                </a:cxn>
                <a:cxn ang="0">
                  <a:pos x="connsiteX2" y="connsiteY2"/>
                </a:cxn>
                <a:cxn ang="0">
                  <a:pos x="connsiteX3" y="connsiteY3"/>
                </a:cxn>
              </a:cxnLst>
              <a:rect l="l" t="t" r="r" b="b"/>
              <a:pathLst>
                <a:path w="6794935" h="245950">
                  <a:moveTo>
                    <a:pt x="6794935" y="0"/>
                  </a:moveTo>
                  <a:lnTo>
                    <a:pt x="6697977" y="245950"/>
                  </a:lnTo>
                  <a:lnTo>
                    <a:pt x="875921" y="245950"/>
                  </a:lnTo>
                  <a:lnTo>
                    <a:pt x="0" y="0"/>
                  </a:lnTo>
                  <a:close/>
                </a:path>
              </a:pathLst>
            </a:cu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6" name="任意多边形 18">
              <a:extLst>
                <a:ext uri="{FF2B5EF4-FFF2-40B4-BE49-F238E27FC236}">
                  <a16:creationId xmlns:a16="http://schemas.microsoft.com/office/drawing/2014/main" id="{85525874-88F6-4D58-B19C-B621B2C1D80B}"/>
                </a:ext>
              </a:extLst>
            </p:cNvPr>
            <p:cNvSpPr/>
            <p:nvPr userDrawn="1"/>
          </p:nvSpPr>
          <p:spPr>
            <a:xfrm rot="21255550">
              <a:off x="8929910" y="6692955"/>
              <a:ext cx="3287603" cy="245950"/>
            </a:xfrm>
            <a:custGeom>
              <a:avLst/>
              <a:gdLst>
                <a:gd name="connsiteX0" fmla="*/ 3287603 w 3287603"/>
                <a:gd name="connsiteY0" fmla="*/ 0 h 245950"/>
                <a:gd name="connsiteX1" fmla="*/ 3252892 w 3287603"/>
                <a:gd name="connsiteY1" fmla="*/ 245950 h 245950"/>
                <a:gd name="connsiteX2" fmla="*/ 2446460 w 3287603"/>
                <a:gd name="connsiteY2" fmla="*/ 245950 h 245950"/>
                <a:gd name="connsiteX3" fmla="*/ 0 w 3287603"/>
                <a:gd name="connsiteY3" fmla="*/ 0 h 245950"/>
              </a:gdLst>
              <a:ahLst/>
              <a:cxnLst>
                <a:cxn ang="0">
                  <a:pos x="connsiteX0" y="connsiteY0"/>
                </a:cxn>
                <a:cxn ang="0">
                  <a:pos x="connsiteX1" y="connsiteY1"/>
                </a:cxn>
                <a:cxn ang="0">
                  <a:pos x="connsiteX2" y="connsiteY2"/>
                </a:cxn>
                <a:cxn ang="0">
                  <a:pos x="connsiteX3" y="connsiteY3"/>
                </a:cxn>
              </a:cxnLst>
              <a:rect l="l" t="t" r="r" b="b"/>
              <a:pathLst>
                <a:path w="3287603" h="245950">
                  <a:moveTo>
                    <a:pt x="3287603" y="0"/>
                  </a:moveTo>
                  <a:lnTo>
                    <a:pt x="3252892" y="245950"/>
                  </a:lnTo>
                  <a:lnTo>
                    <a:pt x="2446460" y="245950"/>
                  </a:ln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7" name="矩形 8">
              <a:extLst>
                <a:ext uri="{FF2B5EF4-FFF2-40B4-BE49-F238E27FC236}">
                  <a16:creationId xmlns:a16="http://schemas.microsoft.com/office/drawing/2014/main" id="{98B7CB7D-B2EC-41AB-A796-8FC8D025B797}"/>
                </a:ext>
              </a:extLst>
            </p:cNvPr>
            <p:cNvSpPr/>
            <p:nvPr userDrawn="1"/>
          </p:nvSpPr>
          <p:spPr>
            <a:xfrm>
              <a:off x="0" y="6244234"/>
              <a:ext cx="12192000" cy="245950"/>
            </a:xfrm>
            <a:custGeom>
              <a:avLst/>
              <a:gdLst/>
              <a:ahLst/>
              <a:cxnLst/>
              <a:rect l="l" t="t" r="r" b="b"/>
              <a:pathLst>
                <a:path w="9144000" h="258982">
                  <a:moveTo>
                    <a:pt x="0" y="0"/>
                  </a:moveTo>
                  <a:lnTo>
                    <a:pt x="9144000" y="0"/>
                  </a:lnTo>
                  <a:lnTo>
                    <a:pt x="9144000" y="258982"/>
                  </a:lnTo>
                  <a:lnTo>
                    <a:pt x="0" y="258982"/>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任意多边形 16">
              <a:extLst>
                <a:ext uri="{FF2B5EF4-FFF2-40B4-BE49-F238E27FC236}">
                  <a16:creationId xmlns:a16="http://schemas.microsoft.com/office/drawing/2014/main" id="{4F95CA87-F937-4A51-BB95-02AD29D16C6E}"/>
                </a:ext>
              </a:extLst>
            </p:cNvPr>
            <p:cNvSpPr/>
            <p:nvPr userDrawn="1"/>
          </p:nvSpPr>
          <p:spPr>
            <a:xfrm rot="21246600">
              <a:off x="3347630" y="6401438"/>
              <a:ext cx="8885545" cy="245950"/>
            </a:xfrm>
            <a:custGeom>
              <a:avLst/>
              <a:gdLst>
                <a:gd name="connsiteX0" fmla="*/ 8885545 w 8885545"/>
                <a:gd name="connsiteY0" fmla="*/ 0 h 245950"/>
                <a:gd name="connsiteX1" fmla="*/ 8849921 w 8885545"/>
                <a:gd name="connsiteY1" fmla="*/ 245950 h 245950"/>
                <a:gd name="connsiteX2" fmla="*/ 2384078 w 8885545"/>
                <a:gd name="connsiteY2" fmla="*/ 245950 h 245950"/>
                <a:gd name="connsiteX3" fmla="*/ 0 w 8885545"/>
                <a:gd name="connsiteY3" fmla="*/ 0 h 245950"/>
              </a:gdLst>
              <a:ahLst/>
              <a:cxnLst>
                <a:cxn ang="0">
                  <a:pos x="connsiteX0" y="connsiteY0"/>
                </a:cxn>
                <a:cxn ang="0">
                  <a:pos x="connsiteX1" y="connsiteY1"/>
                </a:cxn>
                <a:cxn ang="0">
                  <a:pos x="connsiteX2" y="connsiteY2"/>
                </a:cxn>
                <a:cxn ang="0">
                  <a:pos x="connsiteX3" y="connsiteY3"/>
                </a:cxn>
              </a:cxnLst>
              <a:rect l="l" t="t" r="r" b="b"/>
              <a:pathLst>
                <a:path w="8885545" h="245950">
                  <a:moveTo>
                    <a:pt x="8885545" y="0"/>
                  </a:moveTo>
                  <a:lnTo>
                    <a:pt x="8849921" y="245950"/>
                  </a:lnTo>
                  <a:lnTo>
                    <a:pt x="2384078" y="245950"/>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grpSp>
    </p:spTree>
    <p:extLst>
      <p:ext uri="{BB962C8B-B14F-4D97-AF65-F5344CB8AC3E}">
        <p14:creationId xmlns:p14="http://schemas.microsoft.com/office/powerpoint/2010/main" val="3633683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C10BBB52-FF8F-4348-8F9E-83DB17884CD5}" type="datetime1">
              <a:rPr lang="zh-CN" altLang="en-US" smtClean="0"/>
              <a:pPr/>
              <a:t>2019/8/22</a:t>
            </a:fld>
            <a:endParaRPr lang="zh-CN" altLang="en-US"/>
          </a:p>
        </p:txBody>
      </p:sp>
      <p:sp>
        <p:nvSpPr>
          <p:cNvPr id="3" name="KSO_FT"/>
          <p:cNvSpPr>
            <a:spLocks noGrp="1"/>
          </p:cNvSpPr>
          <p:nvPr>
            <p:ph type="ftr" sz="quarter" idx="11"/>
          </p:nvPr>
        </p:nvSpPr>
        <p:spPr/>
        <p:txBody>
          <a:bodyPr/>
          <a:lstStyle/>
          <a:p>
            <a:endParaRPr lang="zh-CN" altLang="en-US" dirty="0"/>
          </a:p>
        </p:txBody>
      </p:sp>
      <p:sp>
        <p:nvSpPr>
          <p:cNvPr id="4" name="KSO_FN"/>
          <p:cNvSpPr>
            <a:spLocks noGrp="1"/>
          </p:cNvSpPr>
          <p:nvPr>
            <p:ph type="sldNum" sz="quarter" idx="12"/>
          </p:nvPr>
        </p:nvSpPr>
        <p:spPr/>
        <p:txBody>
          <a:bodyPr/>
          <a:lstStyle/>
          <a:p>
            <a:fld id="{1B3DBFC9-6B96-4A71-AA6B-8E468C3C4B7B}" type="slidenum">
              <a:rPr lang="zh-CN" altLang="en-US" smtClean="0"/>
              <a:pPr/>
              <a:t>‹#›</a:t>
            </a:fld>
            <a:endParaRPr lang="zh-CN" altLang="en-US"/>
          </a:p>
        </p:txBody>
      </p:sp>
      <p:grpSp>
        <p:nvGrpSpPr>
          <p:cNvPr id="11" name="组合 10">
            <a:extLst>
              <a:ext uri="{FF2B5EF4-FFF2-40B4-BE49-F238E27FC236}">
                <a16:creationId xmlns:a16="http://schemas.microsoft.com/office/drawing/2014/main" id="{777D1A60-DE2F-4EED-B168-7D105CAB6224}"/>
              </a:ext>
            </a:extLst>
          </p:cNvPr>
          <p:cNvGrpSpPr/>
          <p:nvPr userDrawn="1"/>
        </p:nvGrpSpPr>
        <p:grpSpPr>
          <a:xfrm flipH="1">
            <a:off x="-168963" y="5934967"/>
            <a:ext cx="12365178" cy="1003938"/>
            <a:chOff x="0" y="5934967"/>
            <a:chExt cx="12365178" cy="1003938"/>
          </a:xfrm>
        </p:grpSpPr>
        <p:sp>
          <p:nvSpPr>
            <p:cNvPr id="5" name="任意多边形 14">
              <a:extLst>
                <a:ext uri="{FF2B5EF4-FFF2-40B4-BE49-F238E27FC236}">
                  <a16:creationId xmlns:a16="http://schemas.microsoft.com/office/drawing/2014/main" id="{C8A86F98-9664-4B5C-A8EC-C15F26715A3B}"/>
                </a:ext>
              </a:extLst>
            </p:cNvPr>
            <p:cNvSpPr/>
            <p:nvPr userDrawn="1"/>
          </p:nvSpPr>
          <p:spPr>
            <a:xfrm rot="20658948">
              <a:off x="5570243" y="5934967"/>
              <a:ext cx="6794935" cy="245950"/>
            </a:xfrm>
            <a:custGeom>
              <a:avLst/>
              <a:gdLst>
                <a:gd name="connsiteX0" fmla="*/ 6794935 w 6794935"/>
                <a:gd name="connsiteY0" fmla="*/ 0 h 245950"/>
                <a:gd name="connsiteX1" fmla="*/ 6697977 w 6794935"/>
                <a:gd name="connsiteY1" fmla="*/ 245950 h 245950"/>
                <a:gd name="connsiteX2" fmla="*/ 875921 w 6794935"/>
                <a:gd name="connsiteY2" fmla="*/ 245950 h 245950"/>
                <a:gd name="connsiteX3" fmla="*/ 0 w 6794935"/>
                <a:gd name="connsiteY3" fmla="*/ 0 h 245950"/>
              </a:gdLst>
              <a:ahLst/>
              <a:cxnLst>
                <a:cxn ang="0">
                  <a:pos x="connsiteX0" y="connsiteY0"/>
                </a:cxn>
                <a:cxn ang="0">
                  <a:pos x="connsiteX1" y="connsiteY1"/>
                </a:cxn>
                <a:cxn ang="0">
                  <a:pos x="connsiteX2" y="connsiteY2"/>
                </a:cxn>
                <a:cxn ang="0">
                  <a:pos x="connsiteX3" y="connsiteY3"/>
                </a:cxn>
              </a:cxnLst>
              <a:rect l="l" t="t" r="r" b="b"/>
              <a:pathLst>
                <a:path w="6794935" h="245950">
                  <a:moveTo>
                    <a:pt x="6794935" y="0"/>
                  </a:moveTo>
                  <a:lnTo>
                    <a:pt x="6697977" y="245950"/>
                  </a:lnTo>
                  <a:lnTo>
                    <a:pt x="875921" y="245950"/>
                  </a:lnTo>
                  <a:lnTo>
                    <a:pt x="0" y="0"/>
                  </a:lnTo>
                  <a:close/>
                </a:path>
              </a:pathLst>
            </a:cu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6" name="任意多边形 18">
              <a:extLst>
                <a:ext uri="{FF2B5EF4-FFF2-40B4-BE49-F238E27FC236}">
                  <a16:creationId xmlns:a16="http://schemas.microsoft.com/office/drawing/2014/main" id="{85525874-88F6-4D58-B19C-B621B2C1D80B}"/>
                </a:ext>
              </a:extLst>
            </p:cNvPr>
            <p:cNvSpPr/>
            <p:nvPr userDrawn="1"/>
          </p:nvSpPr>
          <p:spPr>
            <a:xfrm rot="21255550">
              <a:off x="8929910" y="6692955"/>
              <a:ext cx="3287603" cy="245950"/>
            </a:xfrm>
            <a:custGeom>
              <a:avLst/>
              <a:gdLst>
                <a:gd name="connsiteX0" fmla="*/ 3287603 w 3287603"/>
                <a:gd name="connsiteY0" fmla="*/ 0 h 245950"/>
                <a:gd name="connsiteX1" fmla="*/ 3252892 w 3287603"/>
                <a:gd name="connsiteY1" fmla="*/ 245950 h 245950"/>
                <a:gd name="connsiteX2" fmla="*/ 2446460 w 3287603"/>
                <a:gd name="connsiteY2" fmla="*/ 245950 h 245950"/>
                <a:gd name="connsiteX3" fmla="*/ 0 w 3287603"/>
                <a:gd name="connsiteY3" fmla="*/ 0 h 245950"/>
              </a:gdLst>
              <a:ahLst/>
              <a:cxnLst>
                <a:cxn ang="0">
                  <a:pos x="connsiteX0" y="connsiteY0"/>
                </a:cxn>
                <a:cxn ang="0">
                  <a:pos x="connsiteX1" y="connsiteY1"/>
                </a:cxn>
                <a:cxn ang="0">
                  <a:pos x="connsiteX2" y="connsiteY2"/>
                </a:cxn>
                <a:cxn ang="0">
                  <a:pos x="connsiteX3" y="connsiteY3"/>
                </a:cxn>
              </a:cxnLst>
              <a:rect l="l" t="t" r="r" b="b"/>
              <a:pathLst>
                <a:path w="3287603" h="245950">
                  <a:moveTo>
                    <a:pt x="3287603" y="0"/>
                  </a:moveTo>
                  <a:lnTo>
                    <a:pt x="3252892" y="245950"/>
                  </a:lnTo>
                  <a:lnTo>
                    <a:pt x="2446460" y="245950"/>
                  </a:ln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7" name="矩形 8">
              <a:extLst>
                <a:ext uri="{FF2B5EF4-FFF2-40B4-BE49-F238E27FC236}">
                  <a16:creationId xmlns:a16="http://schemas.microsoft.com/office/drawing/2014/main" id="{98B7CB7D-B2EC-41AB-A796-8FC8D025B797}"/>
                </a:ext>
              </a:extLst>
            </p:cNvPr>
            <p:cNvSpPr/>
            <p:nvPr userDrawn="1"/>
          </p:nvSpPr>
          <p:spPr>
            <a:xfrm>
              <a:off x="0" y="6244234"/>
              <a:ext cx="12192000" cy="245950"/>
            </a:xfrm>
            <a:custGeom>
              <a:avLst/>
              <a:gdLst/>
              <a:ahLst/>
              <a:cxnLst/>
              <a:rect l="l" t="t" r="r" b="b"/>
              <a:pathLst>
                <a:path w="9144000" h="258982">
                  <a:moveTo>
                    <a:pt x="0" y="0"/>
                  </a:moveTo>
                  <a:lnTo>
                    <a:pt x="9144000" y="0"/>
                  </a:lnTo>
                  <a:lnTo>
                    <a:pt x="9144000" y="258982"/>
                  </a:lnTo>
                  <a:lnTo>
                    <a:pt x="0" y="258982"/>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任意多边形 16">
              <a:extLst>
                <a:ext uri="{FF2B5EF4-FFF2-40B4-BE49-F238E27FC236}">
                  <a16:creationId xmlns:a16="http://schemas.microsoft.com/office/drawing/2014/main" id="{4F95CA87-F937-4A51-BB95-02AD29D16C6E}"/>
                </a:ext>
              </a:extLst>
            </p:cNvPr>
            <p:cNvSpPr/>
            <p:nvPr userDrawn="1"/>
          </p:nvSpPr>
          <p:spPr>
            <a:xfrm rot="21246600">
              <a:off x="3347630" y="6401438"/>
              <a:ext cx="8885545" cy="245950"/>
            </a:xfrm>
            <a:custGeom>
              <a:avLst/>
              <a:gdLst>
                <a:gd name="connsiteX0" fmla="*/ 8885545 w 8885545"/>
                <a:gd name="connsiteY0" fmla="*/ 0 h 245950"/>
                <a:gd name="connsiteX1" fmla="*/ 8849921 w 8885545"/>
                <a:gd name="connsiteY1" fmla="*/ 245950 h 245950"/>
                <a:gd name="connsiteX2" fmla="*/ 2384078 w 8885545"/>
                <a:gd name="connsiteY2" fmla="*/ 245950 h 245950"/>
                <a:gd name="connsiteX3" fmla="*/ 0 w 8885545"/>
                <a:gd name="connsiteY3" fmla="*/ 0 h 245950"/>
              </a:gdLst>
              <a:ahLst/>
              <a:cxnLst>
                <a:cxn ang="0">
                  <a:pos x="connsiteX0" y="connsiteY0"/>
                </a:cxn>
                <a:cxn ang="0">
                  <a:pos x="connsiteX1" y="connsiteY1"/>
                </a:cxn>
                <a:cxn ang="0">
                  <a:pos x="connsiteX2" y="connsiteY2"/>
                </a:cxn>
                <a:cxn ang="0">
                  <a:pos x="connsiteX3" y="connsiteY3"/>
                </a:cxn>
              </a:cxnLst>
              <a:rect l="l" t="t" r="r" b="b"/>
              <a:pathLst>
                <a:path w="8885545" h="245950">
                  <a:moveTo>
                    <a:pt x="8885545" y="0"/>
                  </a:moveTo>
                  <a:lnTo>
                    <a:pt x="8849921" y="245950"/>
                  </a:lnTo>
                  <a:lnTo>
                    <a:pt x="2384078" y="245950"/>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grpSp>
      <p:sp>
        <p:nvSpPr>
          <p:cNvPr id="10" name="矩形 9">
            <a:extLst>
              <a:ext uri="{FF2B5EF4-FFF2-40B4-BE49-F238E27FC236}">
                <a16:creationId xmlns:a16="http://schemas.microsoft.com/office/drawing/2014/main" id="{65495E09-CBFF-494D-9C6E-4C46AFBC9106}"/>
              </a:ext>
            </a:extLst>
          </p:cNvPr>
          <p:cNvSpPr/>
          <p:nvPr userDrawn="1"/>
        </p:nvSpPr>
        <p:spPr>
          <a:xfrm>
            <a:off x="527381" y="240457"/>
            <a:ext cx="11664619" cy="63983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400"/>
          </a:p>
        </p:txBody>
      </p:sp>
      <p:sp>
        <p:nvSpPr>
          <p:cNvPr id="12" name="矩形 11">
            <a:extLst>
              <a:ext uri="{FF2B5EF4-FFF2-40B4-BE49-F238E27FC236}">
                <a16:creationId xmlns:a16="http://schemas.microsoft.com/office/drawing/2014/main" id="{5EA5B464-A4EE-434E-8963-A81AB44342ED}"/>
              </a:ext>
            </a:extLst>
          </p:cNvPr>
          <p:cNvSpPr/>
          <p:nvPr userDrawn="1"/>
        </p:nvSpPr>
        <p:spPr>
          <a:xfrm>
            <a:off x="0" y="240457"/>
            <a:ext cx="335360" cy="63983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KSO_BT1">
            <a:extLst>
              <a:ext uri="{FF2B5EF4-FFF2-40B4-BE49-F238E27FC236}">
                <a16:creationId xmlns:a16="http://schemas.microsoft.com/office/drawing/2014/main" id="{639F7246-2A21-4AF5-8B48-9D7CF2FC29A8}"/>
              </a:ext>
            </a:extLst>
          </p:cNvPr>
          <p:cNvSpPr>
            <a:spLocks noGrp="1"/>
          </p:cNvSpPr>
          <p:nvPr>
            <p:ph type="title"/>
          </p:nvPr>
        </p:nvSpPr>
        <p:spPr>
          <a:xfrm>
            <a:off x="666750" y="249502"/>
            <a:ext cx="10515600" cy="684300"/>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Tree>
    <p:extLst>
      <p:ext uri="{BB962C8B-B14F-4D97-AF65-F5344CB8AC3E}">
        <p14:creationId xmlns:p14="http://schemas.microsoft.com/office/powerpoint/2010/main" val="3885109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标题幻灯片">
    <p:spTree>
      <p:nvGrpSpPr>
        <p:cNvPr id="1" name=""/>
        <p:cNvGrpSpPr/>
        <p:nvPr/>
      </p:nvGrpSpPr>
      <p:grpSpPr>
        <a:xfrm>
          <a:off x="0" y="0"/>
          <a:ext cx="0" cy="0"/>
          <a:chOff x="0" y="0"/>
          <a:chExt cx="0" cy="0"/>
        </a:xfrm>
      </p:grpSpPr>
      <p:sp>
        <p:nvSpPr>
          <p:cNvPr id="51" name="矩形 7"/>
          <p:cNvSpPr/>
          <p:nvPr/>
        </p:nvSpPr>
        <p:spPr>
          <a:xfrm rot="20658948">
            <a:off x="-284233" y="4682937"/>
            <a:ext cx="12760468" cy="258982"/>
          </a:xfrm>
          <a:custGeom>
            <a:avLst/>
            <a:gdLst/>
            <a:ahLst/>
            <a:cxnLst/>
            <a:rect l="l" t="t" r="r" b="b"/>
            <a:pathLst>
              <a:path w="9570351" h="258982">
                <a:moveTo>
                  <a:pt x="9570351" y="0"/>
                </a:moveTo>
                <a:lnTo>
                  <a:pt x="9497633" y="258982"/>
                </a:lnTo>
                <a:lnTo>
                  <a:pt x="0" y="258982"/>
                </a:lnTo>
                <a:lnTo>
                  <a:pt x="72719" y="0"/>
                </a:lnTo>
                <a:close/>
              </a:path>
            </a:pathLst>
          </a:custGeom>
          <a:solidFill>
            <a:srgbClr val="FFFFFF">
              <a:lumMod val="65000"/>
            </a:srgb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52" name="矩形 6"/>
          <p:cNvSpPr/>
          <p:nvPr/>
        </p:nvSpPr>
        <p:spPr>
          <a:xfrm rot="21255550">
            <a:off x="-48086" y="5175554"/>
            <a:ext cx="12288172" cy="258982"/>
          </a:xfrm>
          <a:custGeom>
            <a:avLst/>
            <a:gdLst/>
            <a:ahLst/>
            <a:cxnLst/>
            <a:rect l="l" t="t" r="r" b="b"/>
            <a:pathLst>
              <a:path w="9216129" h="258982">
                <a:moveTo>
                  <a:pt x="9216129" y="0"/>
                </a:moveTo>
                <a:lnTo>
                  <a:pt x="9190094" y="258982"/>
                </a:lnTo>
                <a:lnTo>
                  <a:pt x="0" y="258982"/>
                </a:lnTo>
                <a:lnTo>
                  <a:pt x="26037" y="0"/>
                </a:lnTo>
                <a:close/>
              </a:path>
            </a:pathLst>
          </a:custGeom>
          <a:solidFill>
            <a:srgbClr val="FFFFFF">
              <a:lumMod val="85000"/>
            </a:srgb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53" name="矩形 8"/>
          <p:cNvSpPr/>
          <p:nvPr/>
        </p:nvSpPr>
        <p:spPr>
          <a:xfrm>
            <a:off x="0" y="4349268"/>
            <a:ext cx="12192000" cy="258982"/>
          </a:xfrm>
          <a:custGeom>
            <a:avLst/>
            <a:gdLst/>
            <a:ahLst/>
            <a:cxnLst/>
            <a:rect l="l" t="t" r="r" b="b"/>
            <a:pathLst>
              <a:path w="9144000" h="258982">
                <a:moveTo>
                  <a:pt x="0" y="0"/>
                </a:moveTo>
                <a:lnTo>
                  <a:pt x="9144000" y="0"/>
                </a:lnTo>
                <a:lnTo>
                  <a:pt x="9144000" y="258982"/>
                </a:lnTo>
                <a:lnTo>
                  <a:pt x="0" y="258982"/>
                </a:lnTo>
                <a:close/>
              </a:path>
            </a:pathLst>
          </a:custGeom>
          <a:solidFill>
            <a:srgbClr val="FFFFFF">
              <a:lumMod val="75000"/>
            </a:srgb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54" name="矩形 4"/>
          <p:cNvSpPr/>
          <p:nvPr/>
        </p:nvSpPr>
        <p:spPr>
          <a:xfrm rot="21246600">
            <a:off x="-50163" y="4676914"/>
            <a:ext cx="12292329" cy="258982"/>
          </a:xfrm>
          <a:custGeom>
            <a:avLst/>
            <a:gdLst/>
            <a:ahLst/>
            <a:cxnLst/>
            <a:rect l="l" t="t" r="r" b="b"/>
            <a:pathLst>
              <a:path w="9219247" h="258982">
                <a:moveTo>
                  <a:pt x="9219247" y="0"/>
                </a:moveTo>
                <a:lnTo>
                  <a:pt x="9192530" y="258982"/>
                </a:lnTo>
                <a:lnTo>
                  <a:pt x="0" y="258982"/>
                </a:lnTo>
                <a:lnTo>
                  <a:pt x="26717" y="0"/>
                </a:lnTo>
                <a:close/>
              </a:path>
            </a:pathLst>
          </a:custGeom>
          <a:solidFill>
            <a:srgbClr val="C00000"/>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4" name="KSO_FD"/>
          <p:cNvSpPr>
            <a:spLocks noGrp="1"/>
          </p:cNvSpPr>
          <p:nvPr>
            <p:ph type="dt" sz="half" idx="10"/>
          </p:nvPr>
        </p:nvSpPr>
        <p:spPr/>
        <p:txBody>
          <a:bodyPr/>
          <a:lstStyle/>
          <a:p>
            <a:fld id="{4928E32D-D292-446F-99C7-05137E1D0FE5}" type="datetime1">
              <a:rPr lang="zh-CN" altLang="en-US" smtClean="0"/>
              <a:pPr/>
              <a:t>2019/8/22</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1B3DBFC9-6B96-4A71-AA6B-8E468C3C4B7B}" type="slidenum">
              <a:rPr lang="zh-CN" altLang="en-US" smtClean="0"/>
              <a:pPr/>
              <a:t>‹#›</a:t>
            </a:fld>
            <a:endParaRPr lang="zh-CN" altLang="en-US"/>
          </a:p>
        </p:txBody>
      </p:sp>
      <p:sp>
        <p:nvSpPr>
          <p:cNvPr id="3" name="KSO_CT2"/>
          <p:cNvSpPr>
            <a:spLocks noGrp="1"/>
          </p:cNvSpPr>
          <p:nvPr>
            <p:ph type="subTitle" idx="1" hasCustomPrompt="1"/>
          </p:nvPr>
        </p:nvSpPr>
        <p:spPr>
          <a:xfrm>
            <a:off x="673101" y="2704992"/>
            <a:ext cx="8585199" cy="446257"/>
          </a:xfrm>
          <a:prstGeom prst="rect">
            <a:avLst/>
          </a:prstGeom>
          <a:noFill/>
        </p:spPr>
        <p:txBody>
          <a:bodyPr anchor="ctr">
            <a:noAutofit/>
          </a:bodyPr>
          <a:lstStyle>
            <a:lvl1pPr marL="0" indent="0" algn="ctr">
              <a:buNone/>
              <a:defRPr sz="2000">
                <a:solidFill>
                  <a:schemeClr val="accent2"/>
                </a:solidFill>
                <a:effectLst/>
                <a:latin typeface="+mn-ea"/>
                <a:ea typeface="+mn-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单击此处添加您的副标题</a:t>
            </a:r>
          </a:p>
        </p:txBody>
      </p:sp>
      <p:sp>
        <p:nvSpPr>
          <p:cNvPr id="7" name="KSO_CT1"/>
          <p:cNvSpPr>
            <a:spLocks noGrp="1"/>
          </p:cNvSpPr>
          <p:nvPr>
            <p:ph type="title" hasCustomPrompt="1"/>
          </p:nvPr>
        </p:nvSpPr>
        <p:spPr>
          <a:xfrm>
            <a:off x="673100" y="1114709"/>
            <a:ext cx="8585200" cy="1521808"/>
          </a:xfrm>
        </p:spPr>
        <p:txBody>
          <a:bodyPr anchor="b">
            <a:noAutofit/>
          </a:bodyPr>
          <a:lstStyle>
            <a:lvl1pPr algn="ctr">
              <a:lnSpc>
                <a:spcPct val="110000"/>
              </a:lnSpc>
              <a:defRPr sz="3600" b="1" baseline="0">
                <a:solidFill>
                  <a:schemeClr val="accent1"/>
                </a:solidFill>
                <a:effectLst/>
                <a:latin typeface="+mj-ea"/>
                <a:ea typeface="+mj-ea"/>
              </a:defRPr>
            </a:lvl1pPr>
          </a:lstStyle>
          <a:p>
            <a:r>
              <a:rPr lang="zh-CN" altLang="en-US" dirty="0"/>
              <a:t>单击此处添加您的标题文字</a:t>
            </a:r>
          </a:p>
        </p:txBody>
      </p:sp>
    </p:spTree>
    <p:extLst>
      <p:ext uri="{BB962C8B-B14F-4D97-AF65-F5344CB8AC3E}">
        <p14:creationId xmlns:p14="http://schemas.microsoft.com/office/powerpoint/2010/main" val="900272461"/>
      </p:ext>
    </p:extLst>
  </p:cSld>
  <p:clrMapOvr>
    <a:masterClrMapping/>
  </p:clrMapOvr>
  <p:extLst>
    <p:ext uri="{DCECCB84-F9BA-43D5-87BE-67443E8EF086}">
      <p15:sldGuideLst xmlns:p15="http://schemas.microsoft.com/office/powerpoint/2012/main">
        <p15:guide id="1" pos="4967">
          <p15:clr>
            <a:srgbClr val="FBAE40"/>
          </p15:clr>
        </p15:guide>
        <p15:guide id="0" orient="horz" pos="2160">
          <p15:clr>
            <a:srgbClr val="FBAE40"/>
          </p15:clr>
        </p15:guide>
        <p15:guide id="2" pos="6623">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dirty="0"/>
              <a:t>单击此处编辑母版标题样式</a:t>
            </a:r>
            <a:endParaRPr lang="en-US" dirty="0"/>
          </a:p>
        </p:txBody>
      </p:sp>
      <p:sp>
        <p:nvSpPr>
          <p:cNvPr id="3" name="KSO_BC1"/>
          <p:cNvSpPr>
            <a:spLocks noGrp="1"/>
          </p:cNvSpPr>
          <p:nvPr>
            <p:ph idx="1"/>
          </p:nvPr>
        </p:nvSpPr>
        <p:spPr/>
        <p:txBody>
          <a:bodyPr/>
          <a:lstStyle>
            <a:lvl1pPr>
              <a:defRPr>
                <a:solidFill>
                  <a:schemeClr val="accent1"/>
                </a:solidFill>
              </a:defRPr>
            </a:lvl1pPr>
          </a:lstStyle>
          <a:p>
            <a:pPr lvl="0"/>
            <a:r>
              <a:rPr lang="zh-CN" altLang="en-US"/>
              <a:t>单击此处编辑母版文本样式</a:t>
            </a:r>
          </a:p>
          <a:p>
            <a:pPr lvl="1"/>
            <a:r>
              <a:rPr lang="zh-CN" altLang="en-US"/>
              <a:t>二级</a:t>
            </a:r>
          </a:p>
        </p:txBody>
      </p:sp>
      <p:sp>
        <p:nvSpPr>
          <p:cNvPr id="4" name="KSO_FD"/>
          <p:cNvSpPr>
            <a:spLocks noGrp="1"/>
          </p:cNvSpPr>
          <p:nvPr>
            <p:ph type="dt" sz="half" idx="10"/>
          </p:nvPr>
        </p:nvSpPr>
        <p:spPr/>
        <p:txBody>
          <a:bodyPr/>
          <a:lstStyle/>
          <a:p>
            <a:fld id="{F153417D-18AC-46E2-870A-3FA56E253992}" type="datetime1">
              <a:rPr lang="zh-CN" altLang="en-US" smtClean="0"/>
              <a:pPr/>
              <a:t>2019/8/22</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1B3DBFC9-6B96-4A71-AA6B-8E468C3C4B7B}" type="slidenum">
              <a:rPr lang="zh-CN" altLang="en-US" smtClean="0"/>
              <a:pPr/>
              <a:t>‹#›</a:t>
            </a:fld>
            <a:endParaRPr lang="zh-CN" altLang="en-US"/>
          </a:p>
        </p:txBody>
      </p:sp>
    </p:spTree>
    <p:extLst>
      <p:ext uri="{BB962C8B-B14F-4D97-AF65-F5344CB8AC3E}">
        <p14:creationId xmlns:p14="http://schemas.microsoft.com/office/powerpoint/2010/main" val="3986549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KSO_ST1"/>
          <p:cNvSpPr>
            <a:spLocks noGrp="1"/>
          </p:cNvSpPr>
          <p:nvPr>
            <p:ph type="title" hasCustomPrompt="1"/>
          </p:nvPr>
        </p:nvSpPr>
        <p:spPr>
          <a:xfrm>
            <a:off x="2098675" y="2108200"/>
            <a:ext cx="7994651" cy="1235075"/>
          </a:xfrm>
        </p:spPr>
        <p:txBody>
          <a:bodyPr anchor="b">
            <a:normAutofit/>
          </a:bodyPr>
          <a:lstStyle>
            <a:lvl1pPr algn="ctr">
              <a:defRPr sz="3600">
                <a:solidFill>
                  <a:schemeClr val="accent1"/>
                </a:solidFill>
                <a:effectLst/>
              </a:defRPr>
            </a:lvl1pPr>
          </a:lstStyle>
          <a:p>
            <a:r>
              <a:rPr lang="zh-CN" altLang="en-US" dirty="0"/>
              <a:t>此处添加您的标题</a:t>
            </a:r>
            <a:endParaRPr lang="en-US" dirty="0"/>
          </a:p>
        </p:txBody>
      </p:sp>
      <p:sp>
        <p:nvSpPr>
          <p:cNvPr id="3" name="KSO_ST2"/>
          <p:cNvSpPr>
            <a:spLocks noGrp="1"/>
          </p:cNvSpPr>
          <p:nvPr>
            <p:ph type="body" idx="1" hasCustomPrompt="1"/>
          </p:nvPr>
        </p:nvSpPr>
        <p:spPr>
          <a:xfrm>
            <a:off x="4050893" y="3400425"/>
            <a:ext cx="4090217" cy="357478"/>
          </a:xfrm>
          <a:prstGeom prst="roundRect">
            <a:avLst>
              <a:gd name="adj" fmla="val 50000"/>
            </a:avLst>
          </a:prstGeom>
          <a:solidFill>
            <a:schemeClr val="accent1">
              <a:lumMod val="40000"/>
              <a:lumOff val="60000"/>
            </a:schemeClr>
          </a:solidFill>
        </p:spPr>
        <p:txBody>
          <a:bodyPr anchor="ctr">
            <a:normAutofit/>
          </a:bodyPr>
          <a:lstStyle>
            <a:lvl1pPr marL="0" indent="0" algn="ctr">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zh-CN" altLang="en-US" dirty="0"/>
              <a:t>单击此处添加您的副标题</a:t>
            </a:r>
            <a:endParaRPr lang="en-US" altLang="zh-CN" dirty="0"/>
          </a:p>
        </p:txBody>
      </p:sp>
      <p:sp>
        <p:nvSpPr>
          <p:cNvPr id="4" name="KSO_FD"/>
          <p:cNvSpPr>
            <a:spLocks noGrp="1"/>
          </p:cNvSpPr>
          <p:nvPr>
            <p:ph type="dt" sz="half" idx="10"/>
          </p:nvPr>
        </p:nvSpPr>
        <p:spPr/>
        <p:txBody>
          <a:bodyPr/>
          <a:lstStyle/>
          <a:p>
            <a:fld id="{D9985A3F-F633-428A-996A-FE898CD48116}" type="datetime1">
              <a:rPr lang="zh-CN" altLang="en-US" smtClean="0"/>
              <a:pPr/>
              <a:t>2019/8/22</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1B3DBFC9-6B96-4A71-AA6B-8E468C3C4B7B}" type="slidenum">
              <a:rPr lang="zh-CN" altLang="en-US" smtClean="0"/>
              <a:pPr/>
              <a:t>‹#›</a:t>
            </a:fld>
            <a:endParaRPr lang="zh-CN" altLang="en-US"/>
          </a:p>
        </p:txBody>
      </p:sp>
    </p:spTree>
    <p:extLst>
      <p:ext uri="{BB962C8B-B14F-4D97-AF65-F5344CB8AC3E}">
        <p14:creationId xmlns:p14="http://schemas.microsoft.com/office/powerpoint/2010/main" val="2851930503"/>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BC1"/>
          <p:cNvSpPr>
            <a:spLocks noGrp="1"/>
          </p:cNvSpPr>
          <p:nvPr>
            <p:ph sz="half" idx="1"/>
          </p:nvPr>
        </p:nvSpPr>
        <p:spPr>
          <a:xfrm>
            <a:off x="1399823" y="1244601"/>
            <a:ext cx="5080000" cy="4932363"/>
          </a:xfrm>
        </p:spPr>
        <p:txBody>
          <a:bodyPr/>
          <a:lstStyle/>
          <a:p>
            <a:pPr lvl="0"/>
            <a:r>
              <a:rPr lang="zh-CN" altLang="en-US"/>
              <a:t>单击此处编辑母版文本样式</a:t>
            </a:r>
          </a:p>
          <a:p>
            <a:pPr lvl="1"/>
            <a:r>
              <a:rPr lang="zh-CN" altLang="en-US"/>
              <a:t>二级</a:t>
            </a:r>
          </a:p>
        </p:txBody>
      </p:sp>
      <p:sp>
        <p:nvSpPr>
          <p:cNvPr id="4" name="KSO_BC2"/>
          <p:cNvSpPr>
            <a:spLocks noGrp="1"/>
          </p:cNvSpPr>
          <p:nvPr>
            <p:ph sz="half" idx="2"/>
          </p:nvPr>
        </p:nvSpPr>
        <p:spPr>
          <a:xfrm>
            <a:off x="6519333" y="1244601"/>
            <a:ext cx="5094116" cy="4932363"/>
          </a:xfrm>
        </p:spPr>
        <p:txBody>
          <a:bodyPr/>
          <a:lstStyle/>
          <a:p>
            <a:pPr lvl="0"/>
            <a:r>
              <a:rPr lang="zh-CN" altLang="en-US"/>
              <a:t>单击此处编辑母版文本样式</a:t>
            </a:r>
          </a:p>
          <a:p>
            <a:pPr lvl="1"/>
            <a:r>
              <a:rPr lang="zh-CN" altLang="en-US"/>
              <a:t>二级</a:t>
            </a:r>
          </a:p>
        </p:txBody>
      </p:sp>
      <p:sp>
        <p:nvSpPr>
          <p:cNvPr id="5" name="KSO_FD"/>
          <p:cNvSpPr>
            <a:spLocks noGrp="1"/>
          </p:cNvSpPr>
          <p:nvPr>
            <p:ph type="dt" sz="half" idx="10"/>
          </p:nvPr>
        </p:nvSpPr>
        <p:spPr/>
        <p:txBody>
          <a:bodyPr/>
          <a:lstStyle/>
          <a:p>
            <a:fld id="{1D1FA258-CDB5-489D-90C0-EC9F8A4F7949}" type="datetime1">
              <a:rPr lang="zh-CN" altLang="en-US" smtClean="0"/>
              <a:pPr/>
              <a:t>2019/8/22</a:t>
            </a:fld>
            <a:endParaRPr lang="zh-CN" altLang="en-US"/>
          </a:p>
        </p:txBody>
      </p:sp>
      <p:sp>
        <p:nvSpPr>
          <p:cNvPr id="6" name="KSO_FT"/>
          <p:cNvSpPr>
            <a:spLocks noGrp="1"/>
          </p:cNvSpPr>
          <p:nvPr>
            <p:ph type="ftr" sz="quarter" idx="11"/>
          </p:nvPr>
        </p:nvSpPr>
        <p:spPr/>
        <p:txBody>
          <a:bodyPr/>
          <a:lstStyle/>
          <a:p>
            <a:endParaRPr lang="zh-CN" altLang="en-US"/>
          </a:p>
        </p:txBody>
      </p:sp>
      <p:sp>
        <p:nvSpPr>
          <p:cNvPr id="7" name="KSO_FN"/>
          <p:cNvSpPr>
            <a:spLocks noGrp="1"/>
          </p:cNvSpPr>
          <p:nvPr>
            <p:ph type="sldNum" sz="quarter" idx="12"/>
          </p:nvPr>
        </p:nvSpPr>
        <p:spPr/>
        <p:txBody>
          <a:bodyPr/>
          <a:lstStyle/>
          <a:p>
            <a:fld id="{1B3DBFC9-6B96-4A71-AA6B-8E468C3C4B7B}" type="slidenum">
              <a:rPr lang="zh-CN" altLang="en-US" smtClean="0"/>
              <a:pPr/>
              <a:t>‹#›</a:t>
            </a:fld>
            <a:endParaRPr lang="zh-CN" altLang="en-US"/>
          </a:p>
        </p:txBody>
      </p:sp>
    </p:spTree>
    <p:extLst>
      <p:ext uri="{BB962C8B-B14F-4D97-AF65-F5344CB8AC3E}">
        <p14:creationId xmlns:p14="http://schemas.microsoft.com/office/powerpoint/2010/main" val="3785953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KSO_BT1"/>
          <p:cNvSpPr>
            <a:spLocks noGrp="1"/>
          </p:cNvSpPr>
          <p:nvPr>
            <p:ph type="title"/>
          </p:nvPr>
        </p:nvSpPr>
        <p:spPr>
          <a:xfrm>
            <a:off x="2302932" y="118532"/>
            <a:ext cx="9312101" cy="71702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99435" y="1376362"/>
            <a:ext cx="5157787" cy="82391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KSO_BC1"/>
          <p:cNvSpPr>
            <a:spLocks noGrp="1"/>
          </p:cNvSpPr>
          <p:nvPr>
            <p:ph sz="half" idx="2"/>
          </p:nvPr>
        </p:nvSpPr>
        <p:spPr>
          <a:xfrm>
            <a:off x="1099435" y="2200274"/>
            <a:ext cx="5157787" cy="3684588"/>
          </a:xfrm>
        </p:spPr>
        <p:txBody>
          <a:bodyPr/>
          <a:lstStyle/>
          <a:p>
            <a:pPr lvl="0"/>
            <a:r>
              <a:rPr lang="zh-CN" altLang="en-US"/>
              <a:t>单击此处编辑母版文本样式</a:t>
            </a:r>
          </a:p>
          <a:p>
            <a:pPr lvl="1"/>
            <a:r>
              <a:rPr lang="zh-CN" altLang="en-US"/>
              <a:t>二级</a:t>
            </a:r>
          </a:p>
        </p:txBody>
      </p:sp>
      <p:sp>
        <p:nvSpPr>
          <p:cNvPr id="5" name="Text Placeholder 4"/>
          <p:cNvSpPr>
            <a:spLocks noGrp="1"/>
          </p:cNvSpPr>
          <p:nvPr>
            <p:ph type="body" sz="quarter" idx="3"/>
          </p:nvPr>
        </p:nvSpPr>
        <p:spPr>
          <a:xfrm>
            <a:off x="6431846" y="1376362"/>
            <a:ext cx="5183188" cy="82391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KSO_BC2"/>
          <p:cNvSpPr>
            <a:spLocks noGrp="1"/>
          </p:cNvSpPr>
          <p:nvPr>
            <p:ph sz="quarter" idx="4"/>
          </p:nvPr>
        </p:nvSpPr>
        <p:spPr>
          <a:xfrm>
            <a:off x="6431846" y="2200274"/>
            <a:ext cx="5183188" cy="3684588"/>
          </a:xfrm>
        </p:spPr>
        <p:txBody>
          <a:bodyPr/>
          <a:lstStyle/>
          <a:p>
            <a:pPr lvl="0"/>
            <a:r>
              <a:rPr lang="zh-CN" altLang="en-US"/>
              <a:t>单击此处编辑母版文本样式</a:t>
            </a:r>
          </a:p>
          <a:p>
            <a:pPr lvl="1"/>
            <a:r>
              <a:rPr lang="zh-CN" altLang="en-US"/>
              <a:t>二级</a:t>
            </a:r>
          </a:p>
        </p:txBody>
      </p:sp>
      <p:sp>
        <p:nvSpPr>
          <p:cNvPr id="7" name="KSO_FD"/>
          <p:cNvSpPr>
            <a:spLocks noGrp="1"/>
          </p:cNvSpPr>
          <p:nvPr>
            <p:ph type="dt" sz="half" idx="10"/>
          </p:nvPr>
        </p:nvSpPr>
        <p:spPr/>
        <p:txBody>
          <a:bodyPr/>
          <a:lstStyle/>
          <a:p>
            <a:fld id="{74062B5D-5546-42B6-B305-3C03ADBDF354}" type="datetime1">
              <a:rPr lang="zh-CN" altLang="en-US" smtClean="0"/>
              <a:pPr/>
              <a:t>2019/8/22</a:t>
            </a:fld>
            <a:endParaRPr lang="zh-CN" altLang="en-US"/>
          </a:p>
        </p:txBody>
      </p:sp>
      <p:sp>
        <p:nvSpPr>
          <p:cNvPr id="8" name="KSO_FT"/>
          <p:cNvSpPr>
            <a:spLocks noGrp="1"/>
          </p:cNvSpPr>
          <p:nvPr>
            <p:ph type="ftr" sz="quarter" idx="11"/>
          </p:nvPr>
        </p:nvSpPr>
        <p:spPr/>
        <p:txBody>
          <a:bodyPr/>
          <a:lstStyle/>
          <a:p>
            <a:endParaRPr lang="zh-CN" altLang="en-US"/>
          </a:p>
        </p:txBody>
      </p:sp>
      <p:sp>
        <p:nvSpPr>
          <p:cNvPr id="9" name="KSO_FN"/>
          <p:cNvSpPr>
            <a:spLocks noGrp="1"/>
          </p:cNvSpPr>
          <p:nvPr>
            <p:ph type="sldNum" sz="quarter" idx="12"/>
          </p:nvPr>
        </p:nvSpPr>
        <p:spPr/>
        <p:txBody>
          <a:bodyPr/>
          <a:lstStyle/>
          <a:p>
            <a:fld id="{1B3DBFC9-6B96-4A71-AA6B-8E468C3C4B7B}" type="slidenum">
              <a:rPr lang="zh-CN" altLang="en-US" smtClean="0"/>
              <a:pPr/>
              <a:t>‹#›</a:t>
            </a:fld>
            <a:endParaRPr lang="zh-CN" altLang="en-US"/>
          </a:p>
        </p:txBody>
      </p:sp>
    </p:spTree>
    <p:extLst>
      <p:ext uri="{BB962C8B-B14F-4D97-AF65-F5344CB8AC3E}">
        <p14:creationId xmlns:p14="http://schemas.microsoft.com/office/powerpoint/2010/main" val="30923995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1_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C10BBB52-FF8F-4348-8F9E-83DB17884CD5}" type="datetime1">
              <a:rPr lang="zh-CN" altLang="en-US" smtClean="0"/>
              <a:pPr/>
              <a:t>2019/8/22</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1B3DBFC9-6B96-4A71-AA6B-8E468C3C4B7B}" type="slidenum">
              <a:rPr lang="zh-CN" altLang="en-US" smtClean="0"/>
              <a:pPr/>
              <a:t>‹#›</a:t>
            </a:fld>
            <a:endParaRPr lang="zh-CN" altLang="en-US"/>
          </a:p>
        </p:txBody>
      </p:sp>
    </p:spTree>
    <p:extLst>
      <p:ext uri="{BB962C8B-B14F-4D97-AF65-F5344CB8AC3E}">
        <p14:creationId xmlns:p14="http://schemas.microsoft.com/office/powerpoint/2010/main" val="3415957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2" name="矩形 61"/>
          <p:cNvSpPr/>
          <p:nvPr/>
        </p:nvSpPr>
        <p:spPr>
          <a:xfrm>
            <a:off x="527381" y="240457"/>
            <a:ext cx="11664619" cy="63983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400"/>
          </a:p>
        </p:txBody>
      </p:sp>
      <p:grpSp>
        <p:nvGrpSpPr>
          <p:cNvPr id="8" name="组合 7"/>
          <p:cNvGrpSpPr/>
          <p:nvPr/>
        </p:nvGrpSpPr>
        <p:grpSpPr>
          <a:xfrm>
            <a:off x="0" y="5934967"/>
            <a:ext cx="12365178" cy="1003938"/>
            <a:chOff x="0" y="5934967"/>
            <a:chExt cx="12365178" cy="1003938"/>
          </a:xfrm>
        </p:grpSpPr>
        <p:sp>
          <p:nvSpPr>
            <p:cNvPr id="15" name="任意多边形 14"/>
            <p:cNvSpPr/>
            <p:nvPr userDrawn="1"/>
          </p:nvSpPr>
          <p:spPr>
            <a:xfrm rot="20658948">
              <a:off x="5570243" y="5934967"/>
              <a:ext cx="6794935" cy="245950"/>
            </a:xfrm>
            <a:custGeom>
              <a:avLst/>
              <a:gdLst>
                <a:gd name="connsiteX0" fmla="*/ 6794935 w 6794935"/>
                <a:gd name="connsiteY0" fmla="*/ 0 h 245950"/>
                <a:gd name="connsiteX1" fmla="*/ 6697977 w 6794935"/>
                <a:gd name="connsiteY1" fmla="*/ 245950 h 245950"/>
                <a:gd name="connsiteX2" fmla="*/ 875921 w 6794935"/>
                <a:gd name="connsiteY2" fmla="*/ 245950 h 245950"/>
                <a:gd name="connsiteX3" fmla="*/ 0 w 6794935"/>
                <a:gd name="connsiteY3" fmla="*/ 0 h 245950"/>
              </a:gdLst>
              <a:ahLst/>
              <a:cxnLst>
                <a:cxn ang="0">
                  <a:pos x="connsiteX0" y="connsiteY0"/>
                </a:cxn>
                <a:cxn ang="0">
                  <a:pos x="connsiteX1" y="connsiteY1"/>
                </a:cxn>
                <a:cxn ang="0">
                  <a:pos x="connsiteX2" y="connsiteY2"/>
                </a:cxn>
                <a:cxn ang="0">
                  <a:pos x="connsiteX3" y="connsiteY3"/>
                </a:cxn>
              </a:cxnLst>
              <a:rect l="l" t="t" r="r" b="b"/>
              <a:pathLst>
                <a:path w="6794935" h="245950">
                  <a:moveTo>
                    <a:pt x="6794935" y="0"/>
                  </a:moveTo>
                  <a:lnTo>
                    <a:pt x="6697977" y="245950"/>
                  </a:lnTo>
                  <a:lnTo>
                    <a:pt x="875921" y="245950"/>
                  </a:lnTo>
                  <a:lnTo>
                    <a:pt x="0" y="0"/>
                  </a:lnTo>
                  <a:close/>
                </a:path>
              </a:pathLst>
            </a:cu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19" name="任意多边形 18"/>
            <p:cNvSpPr/>
            <p:nvPr userDrawn="1"/>
          </p:nvSpPr>
          <p:spPr>
            <a:xfrm rot="21255550">
              <a:off x="8929910" y="6692955"/>
              <a:ext cx="3287603" cy="245950"/>
            </a:xfrm>
            <a:custGeom>
              <a:avLst/>
              <a:gdLst>
                <a:gd name="connsiteX0" fmla="*/ 3287603 w 3287603"/>
                <a:gd name="connsiteY0" fmla="*/ 0 h 245950"/>
                <a:gd name="connsiteX1" fmla="*/ 3252892 w 3287603"/>
                <a:gd name="connsiteY1" fmla="*/ 245950 h 245950"/>
                <a:gd name="connsiteX2" fmla="*/ 2446460 w 3287603"/>
                <a:gd name="connsiteY2" fmla="*/ 245950 h 245950"/>
                <a:gd name="connsiteX3" fmla="*/ 0 w 3287603"/>
                <a:gd name="connsiteY3" fmla="*/ 0 h 245950"/>
              </a:gdLst>
              <a:ahLst/>
              <a:cxnLst>
                <a:cxn ang="0">
                  <a:pos x="connsiteX0" y="connsiteY0"/>
                </a:cxn>
                <a:cxn ang="0">
                  <a:pos x="connsiteX1" y="connsiteY1"/>
                </a:cxn>
                <a:cxn ang="0">
                  <a:pos x="connsiteX2" y="connsiteY2"/>
                </a:cxn>
                <a:cxn ang="0">
                  <a:pos x="connsiteX3" y="connsiteY3"/>
                </a:cxn>
              </a:cxnLst>
              <a:rect l="l" t="t" r="r" b="b"/>
              <a:pathLst>
                <a:path w="3287603" h="245950">
                  <a:moveTo>
                    <a:pt x="3287603" y="0"/>
                  </a:moveTo>
                  <a:lnTo>
                    <a:pt x="3252892" y="245950"/>
                  </a:lnTo>
                  <a:lnTo>
                    <a:pt x="2446460" y="245950"/>
                  </a:ln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66" name="矩形 8"/>
            <p:cNvSpPr/>
            <p:nvPr userDrawn="1"/>
          </p:nvSpPr>
          <p:spPr>
            <a:xfrm>
              <a:off x="0" y="6244234"/>
              <a:ext cx="12192000" cy="245950"/>
            </a:xfrm>
            <a:custGeom>
              <a:avLst/>
              <a:gdLst/>
              <a:ahLst/>
              <a:cxnLst/>
              <a:rect l="l" t="t" r="r" b="b"/>
              <a:pathLst>
                <a:path w="9144000" h="258982">
                  <a:moveTo>
                    <a:pt x="0" y="0"/>
                  </a:moveTo>
                  <a:lnTo>
                    <a:pt x="9144000" y="0"/>
                  </a:lnTo>
                  <a:lnTo>
                    <a:pt x="9144000" y="258982"/>
                  </a:lnTo>
                  <a:lnTo>
                    <a:pt x="0" y="258982"/>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7" name="任意多边形 16"/>
            <p:cNvSpPr/>
            <p:nvPr userDrawn="1"/>
          </p:nvSpPr>
          <p:spPr>
            <a:xfrm rot="21246600">
              <a:off x="3347630" y="6401438"/>
              <a:ext cx="8885545" cy="245950"/>
            </a:xfrm>
            <a:custGeom>
              <a:avLst/>
              <a:gdLst>
                <a:gd name="connsiteX0" fmla="*/ 8885545 w 8885545"/>
                <a:gd name="connsiteY0" fmla="*/ 0 h 245950"/>
                <a:gd name="connsiteX1" fmla="*/ 8849921 w 8885545"/>
                <a:gd name="connsiteY1" fmla="*/ 245950 h 245950"/>
                <a:gd name="connsiteX2" fmla="*/ 2384078 w 8885545"/>
                <a:gd name="connsiteY2" fmla="*/ 245950 h 245950"/>
                <a:gd name="connsiteX3" fmla="*/ 0 w 8885545"/>
                <a:gd name="connsiteY3" fmla="*/ 0 h 245950"/>
              </a:gdLst>
              <a:ahLst/>
              <a:cxnLst>
                <a:cxn ang="0">
                  <a:pos x="connsiteX0" y="connsiteY0"/>
                </a:cxn>
                <a:cxn ang="0">
                  <a:pos x="connsiteX1" y="connsiteY1"/>
                </a:cxn>
                <a:cxn ang="0">
                  <a:pos x="connsiteX2" y="connsiteY2"/>
                </a:cxn>
                <a:cxn ang="0">
                  <a:pos x="connsiteX3" y="connsiteY3"/>
                </a:cxn>
              </a:cxnLst>
              <a:rect l="l" t="t" r="r" b="b"/>
              <a:pathLst>
                <a:path w="8885545" h="245950">
                  <a:moveTo>
                    <a:pt x="8885545" y="0"/>
                  </a:moveTo>
                  <a:lnTo>
                    <a:pt x="8849921" y="245950"/>
                  </a:lnTo>
                  <a:lnTo>
                    <a:pt x="2384078" y="245950"/>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grpSp>
      <p:sp>
        <p:nvSpPr>
          <p:cNvPr id="68" name="矩形 67"/>
          <p:cNvSpPr/>
          <p:nvPr/>
        </p:nvSpPr>
        <p:spPr>
          <a:xfrm>
            <a:off x="0" y="240457"/>
            <a:ext cx="335360" cy="63983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KSO_FD"/>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954023-D122-4EE1-B10D-B50CC3927693}" type="datetime1">
              <a:rPr lang="zh-CN" altLang="en-US" smtClean="0"/>
              <a:pPr/>
              <a:t>2019/8/22</a:t>
            </a:fld>
            <a:endParaRPr lang="zh-CN" altLang="en-US"/>
          </a:p>
        </p:txBody>
      </p:sp>
      <p:sp>
        <p:nvSpPr>
          <p:cNvPr id="5" name="KSO_FT"/>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KSO_FN"/>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3DBFC9-6B96-4A71-AA6B-8E468C3C4B7B}" type="slidenum">
              <a:rPr lang="zh-CN" altLang="en-US" smtClean="0"/>
              <a:pPr/>
              <a:t>‹#›</a:t>
            </a:fld>
            <a:endParaRPr lang="zh-CN" altLang="en-US"/>
          </a:p>
        </p:txBody>
      </p:sp>
      <p:sp>
        <p:nvSpPr>
          <p:cNvPr id="3" name="KSO_BC1"/>
          <p:cNvSpPr>
            <a:spLocks noGrp="1"/>
          </p:cNvSpPr>
          <p:nvPr>
            <p:ph type="body" idx="1"/>
          </p:nvPr>
        </p:nvSpPr>
        <p:spPr>
          <a:xfrm>
            <a:off x="666750" y="1265139"/>
            <a:ext cx="10515600" cy="4733924"/>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p:txBody>
      </p:sp>
      <p:sp>
        <p:nvSpPr>
          <p:cNvPr id="2" name="KSO_BT1"/>
          <p:cNvSpPr>
            <a:spLocks noGrp="1"/>
          </p:cNvSpPr>
          <p:nvPr>
            <p:ph type="title"/>
          </p:nvPr>
        </p:nvSpPr>
        <p:spPr>
          <a:xfrm>
            <a:off x="666750" y="249502"/>
            <a:ext cx="10515600" cy="684300"/>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Tree>
    <p:extLst>
      <p:ext uri="{BB962C8B-B14F-4D97-AF65-F5344CB8AC3E}">
        <p14:creationId xmlns:p14="http://schemas.microsoft.com/office/powerpoint/2010/main" val="3616876721"/>
      </p:ext>
    </p:extLst>
  </p:cSld>
  <p:clrMap bg1="lt1" tx1="dk1" bg2="lt2" tx2="dk2" accent1="accent1" accent2="accent2" accent3="accent3" accent4="accent4" accent5="accent5" accent6="accent6" hlink="hlink" folHlink="folHlink"/>
  <p:sldLayoutIdLst>
    <p:sldLayoutId id="2147484153" r:id="rId1"/>
    <p:sldLayoutId id="2147484154" r:id="rId2"/>
    <p:sldLayoutId id="2147484155" r:id="rId3"/>
    <p:sldLayoutId id="2147484141" r:id="rId4"/>
    <p:sldLayoutId id="2147484142" r:id="rId5"/>
    <p:sldLayoutId id="2147484143" r:id="rId6"/>
    <p:sldLayoutId id="2147484144" r:id="rId7"/>
    <p:sldLayoutId id="2147484145" r:id="rId8"/>
    <p:sldLayoutId id="2147484152" r:id="rId9"/>
    <p:sldLayoutId id="2147484146" r:id="rId10"/>
    <p:sldLayoutId id="2147484148" r:id="rId11"/>
    <p:sldLayoutId id="2147484149" r:id="rId12"/>
    <p:sldLayoutId id="2147484150" r:id="rId13"/>
    <p:sldLayoutId id="2147484151" r:id="rId14"/>
  </p:sldLayoutIdLst>
  <p:hf sldNum="0" hdr="0"/>
  <p:txStyles>
    <p:titleStyle>
      <a:lvl1pPr algn="l" defTabSz="914400" rtl="0" eaLnBrk="1" latinLnBrk="0" hangingPunct="1">
        <a:lnSpc>
          <a:spcPct val="90000"/>
        </a:lnSpc>
        <a:spcBef>
          <a:spcPct val="0"/>
        </a:spcBef>
        <a:buNone/>
        <a:defRPr sz="3000" b="1" i="0" kern="1200" baseline="0">
          <a:solidFill>
            <a:schemeClr val="bg1"/>
          </a:solidFill>
          <a:effectLst/>
          <a:latin typeface="+mj-ea"/>
          <a:ea typeface="+mj-ea"/>
          <a:cs typeface="+mj-cs"/>
        </a:defRPr>
      </a:lvl1pPr>
    </p:titleStyle>
    <p:bodyStyle>
      <a:lvl1pPr marL="357188" indent="-357188" algn="just" defTabSz="914400" rtl="0" eaLnBrk="1" latinLnBrk="0" hangingPunct="1">
        <a:lnSpc>
          <a:spcPct val="110000"/>
        </a:lnSpc>
        <a:spcBef>
          <a:spcPts val="600"/>
        </a:spcBef>
        <a:spcAft>
          <a:spcPts val="0"/>
        </a:spcAft>
        <a:buClr>
          <a:schemeClr val="accent1"/>
        </a:buClr>
        <a:buSzPct val="80000"/>
        <a:buFont typeface="Wingdings 2" panose="05020102010507070707" pitchFamily="18" charset="2"/>
        <a:buChar char=""/>
        <a:defRPr lang="zh-CN" altLang="en-US" sz="2800" kern="1200" baseline="0" dirty="0" smtClean="0">
          <a:solidFill>
            <a:schemeClr val="accent1"/>
          </a:solidFill>
          <a:latin typeface="+mn-ea"/>
          <a:ea typeface="+mn-ea"/>
          <a:cs typeface="+mn-cs"/>
        </a:defRPr>
      </a:lvl1pPr>
      <a:lvl2pPr marL="357188" indent="-357188" algn="just" defTabSz="914400" rtl="0" eaLnBrk="1" latinLnBrk="0" hangingPunct="1">
        <a:lnSpc>
          <a:spcPct val="120000"/>
        </a:lnSpc>
        <a:spcBef>
          <a:spcPts val="0"/>
        </a:spcBef>
        <a:spcAft>
          <a:spcPts val="600"/>
        </a:spcAft>
        <a:buClr>
          <a:schemeClr val="accent2">
            <a:lumMod val="60000"/>
            <a:lumOff val="40000"/>
          </a:schemeClr>
        </a:buClr>
        <a:buFont typeface="幼圆" panose="02010509060101010101" pitchFamily="49" charset="-122"/>
        <a:buChar char=" "/>
        <a:defRPr sz="1800" kern="1200" baseline="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5.xml"/></Relationships>
</file>

<file path=ppt/slides/_rels/slide2.xml.rels><?xml version="1.0" encoding="UTF-8" standalone="yes"?>
<Relationships xmlns="http://schemas.openxmlformats.org/package/2006/relationships"><Relationship Id="rId26" Type="http://schemas.openxmlformats.org/officeDocument/2006/relationships/tags" Target="../tags/tag31.xml"/><Relationship Id="rId117" Type="http://schemas.openxmlformats.org/officeDocument/2006/relationships/tags" Target="../tags/tag122.xml"/><Relationship Id="rId21" Type="http://schemas.openxmlformats.org/officeDocument/2006/relationships/tags" Target="../tags/tag26.xml"/><Relationship Id="rId42" Type="http://schemas.openxmlformats.org/officeDocument/2006/relationships/tags" Target="../tags/tag47.xml"/><Relationship Id="rId47" Type="http://schemas.openxmlformats.org/officeDocument/2006/relationships/tags" Target="../tags/tag52.xml"/><Relationship Id="rId63" Type="http://schemas.openxmlformats.org/officeDocument/2006/relationships/tags" Target="../tags/tag68.xml"/><Relationship Id="rId68" Type="http://schemas.openxmlformats.org/officeDocument/2006/relationships/tags" Target="../tags/tag73.xml"/><Relationship Id="rId84" Type="http://schemas.openxmlformats.org/officeDocument/2006/relationships/tags" Target="../tags/tag89.xml"/><Relationship Id="rId89" Type="http://schemas.openxmlformats.org/officeDocument/2006/relationships/tags" Target="../tags/tag94.xml"/><Relationship Id="rId112" Type="http://schemas.openxmlformats.org/officeDocument/2006/relationships/tags" Target="../tags/tag117.xml"/><Relationship Id="rId16" Type="http://schemas.openxmlformats.org/officeDocument/2006/relationships/tags" Target="../tags/tag21.xml"/><Relationship Id="rId107" Type="http://schemas.openxmlformats.org/officeDocument/2006/relationships/tags" Target="../tags/tag112.xml"/><Relationship Id="rId11" Type="http://schemas.openxmlformats.org/officeDocument/2006/relationships/tags" Target="../tags/tag16.xml"/><Relationship Id="rId24" Type="http://schemas.openxmlformats.org/officeDocument/2006/relationships/tags" Target="../tags/tag29.xml"/><Relationship Id="rId32" Type="http://schemas.openxmlformats.org/officeDocument/2006/relationships/tags" Target="../tags/tag37.xml"/><Relationship Id="rId37" Type="http://schemas.openxmlformats.org/officeDocument/2006/relationships/tags" Target="../tags/tag42.xml"/><Relationship Id="rId40" Type="http://schemas.openxmlformats.org/officeDocument/2006/relationships/tags" Target="../tags/tag45.xml"/><Relationship Id="rId45" Type="http://schemas.openxmlformats.org/officeDocument/2006/relationships/tags" Target="../tags/tag50.xml"/><Relationship Id="rId53" Type="http://schemas.openxmlformats.org/officeDocument/2006/relationships/tags" Target="../tags/tag58.xml"/><Relationship Id="rId58" Type="http://schemas.openxmlformats.org/officeDocument/2006/relationships/tags" Target="../tags/tag63.xml"/><Relationship Id="rId66" Type="http://schemas.openxmlformats.org/officeDocument/2006/relationships/tags" Target="../tags/tag71.xml"/><Relationship Id="rId74" Type="http://schemas.openxmlformats.org/officeDocument/2006/relationships/tags" Target="../tags/tag79.xml"/><Relationship Id="rId79" Type="http://schemas.openxmlformats.org/officeDocument/2006/relationships/tags" Target="../tags/tag84.xml"/><Relationship Id="rId87" Type="http://schemas.openxmlformats.org/officeDocument/2006/relationships/tags" Target="../tags/tag92.xml"/><Relationship Id="rId102" Type="http://schemas.openxmlformats.org/officeDocument/2006/relationships/tags" Target="../tags/tag107.xml"/><Relationship Id="rId110" Type="http://schemas.openxmlformats.org/officeDocument/2006/relationships/tags" Target="../tags/tag115.xml"/><Relationship Id="rId115" Type="http://schemas.openxmlformats.org/officeDocument/2006/relationships/tags" Target="../tags/tag120.xml"/><Relationship Id="rId5" Type="http://schemas.openxmlformats.org/officeDocument/2006/relationships/tags" Target="../tags/tag10.xml"/><Relationship Id="rId61" Type="http://schemas.openxmlformats.org/officeDocument/2006/relationships/tags" Target="../tags/tag66.xml"/><Relationship Id="rId82" Type="http://schemas.openxmlformats.org/officeDocument/2006/relationships/tags" Target="../tags/tag87.xml"/><Relationship Id="rId90" Type="http://schemas.openxmlformats.org/officeDocument/2006/relationships/tags" Target="../tags/tag95.xml"/><Relationship Id="rId95" Type="http://schemas.openxmlformats.org/officeDocument/2006/relationships/tags" Target="../tags/tag100.xml"/><Relationship Id="rId19" Type="http://schemas.openxmlformats.org/officeDocument/2006/relationships/tags" Target="../tags/tag24.xml"/><Relationship Id="rId14" Type="http://schemas.openxmlformats.org/officeDocument/2006/relationships/tags" Target="../tags/tag19.xml"/><Relationship Id="rId22" Type="http://schemas.openxmlformats.org/officeDocument/2006/relationships/tags" Target="../tags/tag27.xml"/><Relationship Id="rId27" Type="http://schemas.openxmlformats.org/officeDocument/2006/relationships/tags" Target="../tags/tag32.xml"/><Relationship Id="rId30" Type="http://schemas.openxmlformats.org/officeDocument/2006/relationships/tags" Target="../tags/tag35.xml"/><Relationship Id="rId35" Type="http://schemas.openxmlformats.org/officeDocument/2006/relationships/tags" Target="../tags/tag40.xml"/><Relationship Id="rId43" Type="http://schemas.openxmlformats.org/officeDocument/2006/relationships/tags" Target="../tags/tag48.xml"/><Relationship Id="rId48" Type="http://schemas.openxmlformats.org/officeDocument/2006/relationships/tags" Target="../tags/tag53.xml"/><Relationship Id="rId56" Type="http://schemas.openxmlformats.org/officeDocument/2006/relationships/tags" Target="../tags/tag61.xml"/><Relationship Id="rId64" Type="http://schemas.openxmlformats.org/officeDocument/2006/relationships/tags" Target="../tags/tag69.xml"/><Relationship Id="rId69" Type="http://schemas.openxmlformats.org/officeDocument/2006/relationships/tags" Target="../tags/tag74.xml"/><Relationship Id="rId77" Type="http://schemas.openxmlformats.org/officeDocument/2006/relationships/tags" Target="../tags/tag82.xml"/><Relationship Id="rId100" Type="http://schemas.openxmlformats.org/officeDocument/2006/relationships/tags" Target="../tags/tag105.xml"/><Relationship Id="rId105" Type="http://schemas.openxmlformats.org/officeDocument/2006/relationships/tags" Target="../tags/tag110.xml"/><Relationship Id="rId113" Type="http://schemas.openxmlformats.org/officeDocument/2006/relationships/tags" Target="../tags/tag118.xml"/><Relationship Id="rId118" Type="http://schemas.openxmlformats.org/officeDocument/2006/relationships/slideLayout" Target="../slideLayouts/slideLayout10.xml"/><Relationship Id="rId8" Type="http://schemas.openxmlformats.org/officeDocument/2006/relationships/tags" Target="../tags/tag13.xml"/><Relationship Id="rId51" Type="http://schemas.openxmlformats.org/officeDocument/2006/relationships/tags" Target="../tags/tag56.xml"/><Relationship Id="rId72" Type="http://schemas.openxmlformats.org/officeDocument/2006/relationships/tags" Target="../tags/tag77.xml"/><Relationship Id="rId80" Type="http://schemas.openxmlformats.org/officeDocument/2006/relationships/tags" Target="../tags/tag85.xml"/><Relationship Id="rId85" Type="http://schemas.openxmlformats.org/officeDocument/2006/relationships/tags" Target="../tags/tag90.xml"/><Relationship Id="rId93" Type="http://schemas.openxmlformats.org/officeDocument/2006/relationships/tags" Target="../tags/tag98.xml"/><Relationship Id="rId98" Type="http://schemas.openxmlformats.org/officeDocument/2006/relationships/tags" Target="../tags/tag103.xml"/><Relationship Id="rId3" Type="http://schemas.openxmlformats.org/officeDocument/2006/relationships/tags" Target="../tags/tag8.xml"/><Relationship Id="rId12" Type="http://schemas.openxmlformats.org/officeDocument/2006/relationships/tags" Target="../tags/tag17.xml"/><Relationship Id="rId17" Type="http://schemas.openxmlformats.org/officeDocument/2006/relationships/tags" Target="../tags/tag22.xml"/><Relationship Id="rId25" Type="http://schemas.openxmlformats.org/officeDocument/2006/relationships/tags" Target="../tags/tag30.xml"/><Relationship Id="rId33" Type="http://schemas.openxmlformats.org/officeDocument/2006/relationships/tags" Target="../tags/tag38.xml"/><Relationship Id="rId38" Type="http://schemas.openxmlformats.org/officeDocument/2006/relationships/tags" Target="../tags/tag43.xml"/><Relationship Id="rId46" Type="http://schemas.openxmlformats.org/officeDocument/2006/relationships/tags" Target="../tags/tag51.xml"/><Relationship Id="rId59" Type="http://schemas.openxmlformats.org/officeDocument/2006/relationships/tags" Target="../tags/tag64.xml"/><Relationship Id="rId67" Type="http://schemas.openxmlformats.org/officeDocument/2006/relationships/tags" Target="../tags/tag72.xml"/><Relationship Id="rId103" Type="http://schemas.openxmlformats.org/officeDocument/2006/relationships/tags" Target="../tags/tag108.xml"/><Relationship Id="rId108" Type="http://schemas.openxmlformats.org/officeDocument/2006/relationships/tags" Target="../tags/tag113.xml"/><Relationship Id="rId116" Type="http://schemas.openxmlformats.org/officeDocument/2006/relationships/tags" Target="../tags/tag121.xml"/><Relationship Id="rId20" Type="http://schemas.openxmlformats.org/officeDocument/2006/relationships/tags" Target="../tags/tag25.xml"/><Relationship Id="rId41" Type="http://schemas.openxmlformats.org/officeDocument/2006/relationships/tags" Target="../tags/tag46.xml"/><Relationship Id="rId54" Type="http://schemas.openxmlformats.org/officeDocument/2006/relationships/tags" Target="../tags/tag59.xml"/><Relationship Id="rId62" Type="http://schemas.openxmlformats.org/officeDocument/2006/relationships/tags" Target="../tags/tag67.xml"/><Relationship Id="rId70" Type="http://schemas.openxmlformats.org/officeDocument/2006/relationships/tags" Target="../tags/tag75.xml"/><Relationship Id="rId75" Type="http://schemas.openxmlformats.org/officeDocument/2006/relationships/tags" Target="../tags/tag80.xml"/><Relationship Id="rId83" Type="http://schemas.openxmlformats.org/officeDocument/2006/relationships/tags" Target="../tags/tag88.xml"/><Relationship Id="rId88" Type="http://schemas.openxmlformats.org/officeDocument/2006/relationships/tags" Target="../tags/tag93.xml"/><Relationship Id="rId91" Type="http://schemas.openxmlformats.org/officeDocument/2006/relationships/tags" Target="../tags/tag96.xml"/><Relationship Id="rId96" Type="http://schemas.openxmlformats.org/officeDocument/2006/relationships/tags" Target="../tags/tag101.xml"/><Relationship Id="rId111" Type="http://schemas.openxmlformats.org/officeDocument/2006/relationships/tags" Target="../tags/tag116.xml"/><Relationship Id="rId1" Type="http://schemas.openxmlformats.org/officeDocument/2006/relationships/tags" Target="../tags/tag6.xml"/><Relationship Id="rId6" Type="http://schemas.openxmlformats.org/officeDocument/2006/relationships/tags" Target="../tags/tag11.xml"/><Relationship Id="rId15" Type="http://schemas.openxmlformats.org/officeDocument/2006/relationships/tags" Target="../tags/tag20.xml"/><Relationship Id="rId23" Type="http://schemas.openxmlformats.org/officeDocument/2006/relationships/tags" Target="../tags/tag28.xml"/><Relationship Id="rId28" Type="http://schemas.openxmlformats.org/officeDocument/2006/relationships/tags" Target="../tags/tag33.xml"/><Relationship Id="rId36" Type="http://schemas.openxmlformats.org/officeDocument/2006/relationships/tags" Target="../tags/tag41.xml"/><Relationship Id="rId49" Type="http://schemas.openxmlformats.org/officeDocument/2006/relationships/tags" Target="../tags/tag54.xml"/><Relationship Id="rId57" Type="http://schemas.openxmlformats.org/officeDocument/2006/relationships/tags" Target="../tags/tag62.xml"/><Relationship Id="rId106" Type="http://schemas.openxmlformats.org/officeDocument/2006/relationships/tags" Target="../tags/tag111.xml"/><Relationship Id="rId114" Type="http://schemas.openxmlformats.org/officeDocument/2006/relationships/tags" Target="../tags/tag119.xml"/><Relationship Id="rId119" Type="http://schemas.openxmlformats.org/officeDocument/2006/relationships/notesSlide" Target="../notesSlides/notesSlide2.xml"/><Relationship Id="rId10" Type="http://schemas.openxmlformats.org/officeDocument/2006/relationships/tags" Target="../tags/tag15.xml"/><Relationship Id="rId31" Type="http://schemas.openxmlformats.org/officeDocument/2006/relationships/tags" Target="../tags/tag36.xml"/><Relationship Id="rId44" Type="http://schemas.openxmlformats.org/officeDocument/2006/relationships/tags" Target="../tags/tag49.xml"/><Relationship Id="rId52" Type="http://schemas.openxmlformats.org/officeDocument/2006/relationships/tags" Target="../tags/tag57.xml"/><Relationship Id="rId60" Type="http://schemas.openxmlformats.org/officeDocument/2006/relationships/tags" Target="../tags/tag65.xml"/><Relationship Id="rId65" Type="http://schemas.openxmlformats.org/officeDocument/2006/relationships/tags" Target="../tags/tag70.xml"/><Relationship Id="rId73" Type="http://schemas.openxmlformats.org/officeDocument/2006/relationships/tags" Target="../tags/tag78.xml"/><Relationship Id="rId78" Type="http://schemas.openxmlformats.org/officeDocument/2006/relationships/tags" Target="../tags/tag83.xml"/><Relationship Id="rId81" Type="http://schemas.openxmlformats.org/officeDocument/2006/relationships/tags" Target="../tags/tag86.xml"/><Relationship Id="rId86" Type="http://schemas.openxmlformats.org/officeDocument/2006/relationships/tags" Target="../tags/tag91.xml"/><Relationship Id="rId94" Type="http://schemas.openxmlformats.org/officeDocument/2006/relationships/tags" Target="../tags/tag99.xml"/><Relationship Id="rId99" Type="http://schemas.openxmlformats.org/officeDocument/2006/relationships/tags" Target="../tags/tag104.xml"/><Relationship Id="rId101" Type="http://schemas.openxmlformats.org/officeDocument/2006/relationships/tags" Target="../tags/tag106.xml"/><Relationship Id="rId4" Type="http://schemas.openxmlformats.org/officeDocument/2006/relationships/tags" Target="../tags/tag9.xml"/><Relationship Id="rId9" Type="http://schemas.openxmlformats.org/officeDocument/2006/relationships/tags" Target="../tags/tag14.xml"/><Relationship Id="rId13" Type="http://schemas.openxmlformats.org/officeDocument/2006/relationships/tags" Target="../tags/tag18.xml"/><Relationship Id="rId18" Type="http://schemas.openxmlformats.org/officeDocument/2006/relationships/tags" Target="../tags/tag23.xml"/><Relationship Id="rId39" Type="http://schemas.openxmlformats.org/officeDocument/2006/relationships/tags" Target="../tags/tag44.xml"/><Relationship Id="rId109" Type="http://schemas.openxmlformats.org/officeDocument/2006/relationships/tags" Target="../tags/tag114.xml"/><Relationship Id="rId34" Type="http://schemas.openxmlformats.org/officeDocument/2006/relationships/tags" Target="../tags/tag39.xml"/><Relationship Id="rId50" Type="http://schemas.openxmlformats.org/officeDocument/2006/relationships/tags" Target="../tags/tag55.xml"/><Relationship Id="rId55" Type="http://schemas.openxmlformats.org/officeDocument/2006/relationships/tags" Target="../tags/tag60.xml"/><Relationship Id="rId76" Type="http://schemas.openxmlformats.org/officeDocument/2006/relationships/tags" Target="../tags/tag81.xml"/><Relationship Id="rId97" Type="http://schemas.openxmlformats.org/officeDocument/2006/relationships/tags" Target="../tags/tag102.xml"/><Relationship Id="rId104" Type="http://schemas.openxmlformats.org/officeDocument/2006/relationships/tags" Target="../tags/tag109.xml"/><Relationship Id="rId7" Type="http://schemas.openxmlformats.org/officeDocument/2006/relationships/tags" Target="../tags/tag12.xml"/><Relationship Id="rId71" Type="http://schemas.openxmlformats.org/officeDocument/2006/relationships/tags" Target="../tags/tag76.xml"/><Relationship Id="rId92" Type="http://schemas.openxmlformats.org/officeDocument/2006/relationships/tags" Target="../tags/tag97.xml"/><Relationship Id="rId2" Type="http://schemas.openxmlformats.org/officeDocument/2006/relationships/tags" Target="../tags/tag7.xml"/><Relationship Id="rId29" Type="http://schemas.openxmlformats.org/officeDocument/2006/relationships/tags" Target="../tags/tag3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任意多边形 11">
            <a:extLst>
              <a:ext uri="{FF2B5EF4-FFF2-40B4-BE49-F238E27FC236}">
                <a16:creationId xmlns:a16="http://schemas.microsoft.com/office/drawing/2014/main" id="{1AEEACF5-1CCC-4F65-AA11-115899C8DC0A}"/>
              </a:ext>
            </a:extLst>
          </p:cNvPr>
          <p:cNvSpPr/>
          <p:nvPr>
            <p:custDataLst>
              <p:tags r:id="rId2"/>
            </p:custDataLst>
          </p:nvPr>
        </p:nvSpPr>
        <p:spPr>
          <a:xfrm>
            <a:off x="1524000" y="2628901"/>
            <a:ext cx="9144000" cy="1076325"/>
          </a:xfrm>
          <a:custGeom>
            <a:avLst/>
            <a:gdLst>
              <a:gd name="connsiteX0" fmla="*/ 0 w 9144000"/>
              <a:gd name="connsiteY0" fmla="*/ 0 h 1076325"/>
              <a:gd name="connsiteX1" fmla="*/ 7058024 w 9144000"/>
              <a:gd name="connsiteY1" fmla="*/ 0 h 1076325"/>
              <a:gd name="connsiteX2" fmla="*/ 7058024 w 9144000"/>
              <a:gd name="connsiteY2" fmla="*/ 973931 h 1076325"/>
              <a:gd name="connsiteX3" fmla="*/ 8354024 w 9144000"/>
              <a:gd name="connsiteY3" fmla="*/ 973931 h 1076325"/>
              <a:gd name="connsiteX4" fmla="*/ 8354024 w 9144000"/>
              <a:gd name="connsiteY4" fmla="*/ 0 h 1076325"/>
              <a:gd name="connsiteX5" fmla="*/ 9144000 w 9144000"/>
              <a:gd name="connsiteY5" fmla="*/ 0 h 1076325"/>
              <a:gd name="connsiteX6" fmla="*/ 9144000 w 9144000"/>
              <a:gd name="connsiteY6" fmla="*/ 1076325 h 1076325"/>
              <a:gd name="connsiteX7" fmla="*/ 0 w 9144000"/>
              <a:gd name="connsiteY7" fmla="*/ 1076325 h 107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1076325">
                <a:moveTo>
                  <a:pt x="0" y="0"/>
                </a:moveTo>
                <a:lnTo>
                  <a:pt x="7058024" y="0"/>
                </a:lnTo>
                <a:lnTo>
                  <a:pt x="7058024" y="973931"/>
                </a:lnTo>
                <a:lnTo>
                  <a:pt x="8354024" y="973931"/>
                </a:lnTo>
                <a:lnTo>
                  <a:pt x="8354024" y="0"/>
                </a:lnTo>
                <a:lnTo>
                  <a:pt x="9144000" y="0"/>
                </a:lnTo>
                <a:lnTo>
                  <a:pt x="9144000" y="1076325"/>
                </a:lnTo>
                <a:lnTo>
                  <a:pt x="0" y="107632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矩形 3">
            <a:extLst>
              <a:ext uri="{FF2B5EF4-FFF2-40B4-BE49-F238E27FC236}">
                <a16:creationId xmlns:a16="http://schemas.microsoft.com/office/drawing/2014/main" id="{153C6CAB-AA84-4FBD-B1A2-CED3503A7484}"/>
              </a:ext>
            </a:extLst>
          </p:cNvPr>
          <p:cNvSpPr/>
          <p:nvPr>
            <p:custDataLst>
              <p:tags r:id="rId3"/>
            </p:custDataLst>
          </p:nvPr>
        </p:nvSpPr>
        <p:spPr>
          <a:xfrm>
            <a:off x="1519238" y="2800350"/>
            <a:ext cx="7053263" cy="730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3200" dirty="0">
                <a:solidFill>
                  <a:srgbClr val="FCFCFC"/>
                </a:solidFill>
                <a:latin typeface="微软雅黑" panose="020B0503020204020204" pitchFamily="34" charset="-122"/>
                <a:ea typeface="微软雅黑" panose="020B0503020204020204" pitchFamily="34" charset="-122"/>
              </a:rPr>
              <a:t>三、特种罐箱信息化服务平台方案</a:t>
            </a:r>
          </a:p>
        </p:txBody>
      </p:sp>
      <p:sp>
        <p:nvSpPr>
          <p:cNvPr id="6" name="矩形 5">
            <a:extLst>
              <a:ext uri="{FF2B5EF4-FFF2-40B4-BE49-F238E27FC236}">
                <a16:creationId xmlns:a16="http://schemas.microsoft.com/office/drawing/2014/main" id="{C151241E-32A8-434B-A19C-A86C71520AF1}"/>
              </a:ext>
            </a:extLst>
          </p:cNvPr>
          <p:cNvSpPr/>
          <p:nvPr>
            <p:custDataLst>
              <p:tags r:id="rId4"/>
            </p:custDataLst>
          </p:nvPr>
        </p:nvSpPr>
        <p:spPr>
          <a:xfrm>
            <a:off x="8653464" y="2376488"/>
            <a:ext cx="1152525" cy="1154112"/>
          </a:xfrm>
          <a:custGeom>
            <a:avLst/>
            <a:gdLst>
              <a:gd name="connsiteX0" fmla="*/ 0 w 1152000"/>
              <a:gd name="connsiteY0" fmla="*/ 0 h 1152000"/>
              <a:gd name="connsiteX1" fmla="*/ 1152000 w 1152000"/>
              <a:gd name="connsiteY1" fmla="*/ 0 h 1152000"/>
              <a:gd name="connsiteX2" fmla="*/ 1152000 w 1152000"/>
              <a:gd name="connsiteY2" fmla="*/ 1152000 h 1152000"/>
              <a:gd name="connsiteX3" fmla="*/ 0 w 1152000"/>
              <a:gd name="connsiteY3" fmla="*/ 1152000 h 1152000"/>
              <a:gd name="connsiteX4" fmla="*/ 0 w 1152000"/>
              <a:gd name="connsiteY4" fmla="*/ 0 h 1152000"/>
              <a:gd name="connsiteX0" fmla="*/ 0 w 1152000"/>
              <a:gd name="connsiteY0" fmla="*/ 2343 h 1154343"/>
              <a:gd name="connsiteX1" fmla="*/ 323289 w 1152000"/>
              <a:gd name="connsiteY1" fmla="*/ 0 h 1154343"/>
              <a:gd name="connsiteX2" fmla="*/ 1152000 w 1152000"/>
              <a:gd name="connsiteY2" fmla="*/ 2343 h 1154343"/>
              <a:gd name="connsiteX3" fmla="*/ 1152000 w 1152000"/>
              <a:gd name="connsiteY3" fmla="*/ 1154343 h 1154343"/>
              <a:gd name="connsiteX4" fmla="*/ 0 w 1152000"/>
              <a:gd name="connsiteY4" fmla="*/ 1154343 h 1154343"/>
              <a:gd name="connsiteX5" fmla="*/ 0 w 1152000"/>
              <a:gd name="connsiteY5" fmla="*/ 2343 h 1154343"/>
              <a:gd name="connsiteX0" fmla="*/ 0 w 1152000"/>
              <a:gd name="connsiteY0" fmla="*/ 2343 h 1154343"/>
              <a:gd name="connsiteX1" fmla="*/ 323289 w 1152000"/>
              <a:gd name="connsiteY1" fmla="*/ 0 h 1154343"/>
              <a:gd name="connsiteX2" fmla="*/ 825732 w 1152000"/>
              <a:gd name="connsiteY2" fmla="*/ 1 h 1154343"/>
              <a:gd name="connsiteX3" fmla="*/ 1152000 w 1152000"/>
              <a:gd name="connsiteY3" fmla="*/ 2343 h 1154343"/>
              <a:gd name="connsiteX4" fmla="*/ 1152000 w 1152000"/>
              <a:gd name="connsiteY4" fmla="*/ 1154343 h 1154343"/>
              <a:gd name="connsiteX5" fmla="*/ 0 w 1152000"/>
              <a:gd name="connsiteY5" fmla="*/ 1154343 h 1154343"/>
              <a:gd name="connsiteX6" fmla="*/ 0 w 1152000"/>
              <a:gd name="connsiteY6" fmla="*/ 2343 h 1154343"/>
              <a:gd name="connsiteX0" fmla="*/ 825732 w 1152000"/>
              <a:gd name="connsiteY0" fmla="*/ 1 h 1154343"/>
              <a:gd name="connsiteX1" fmla="*/ 1152000 w 1152000"/>
              <a:gd name="connsiteY1" fmla="*/ 2343 h 1154343"/>
              <a:gd name="connsiteX2" fmla="*/ 1152000 w 1152000"/>
              <a:gd name="connsiteY2" fmla="*/ 1154343 h 1154343"/>
              <a:gd name="connsiteX3" fmla="*/ 0 w 1152000"/>
              <a:gd name="connsiteY3" fmla="*/ 1154343 h 1154343"/>
              <a:gd name="connsiteX4" fmla="*/ 0 w 1152000"/>
              <a:gd name="connsiteY4" fmla="*/ 2343 h 1154343"/>
              <a:gd name="connsiteX5" fmla="*/ 323289 w 1152000"/>
              <a:gd name="connsiteY5" fmla="*/ 0 h 1154343"/>
              <a:gd name="connsiteX6" fmla="*/ 917172 w 1152000"/>
              <a:gd name="connsiteY6" fmla="*/ 91441 h 1154343"/>
              <a:gd name="connsiteX0" fmla="*/ 825732 w 1152000"/>
              <a:gd name="connsiteY0" fmla="*/ 1 h 1154343"/>
              <a:gd name="connsiteX1" fmla="*/ 1152000 w 1152000"/>
              <a:gd name="connsiteY1" fmla="*/ 2343 h 1154343"/>
              <a:gd name="connsiteX2" fmla="*/ 1152000 w 1152000"/>
              <a:gd name="connsiteY2" fmla="*/ 1154343 h 1154343"/>
              <a:gd name="connsiteX3" fmla="*/ 0 w 1152000"/>
              <a:gd name="connsiteY3" fmla="*/ 1154343 h 1154343"/>
              <a:gd name="connsiteX4" fmla="*/ 0 w 1152000"/>
              <a:gd name="connsiteY4" fmla="*/ 2343 h 1154343"/>
              <a:gd name="connsiteX5" fmla="*/ 323289 w 1152000"/>
              <a:gd name="connsiteY5" fmla="*/ 0 h 1154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2000" h="1154343">
                <a:moveTo>
                  <a:pt x="825732" y="1"/>
                </a:moveTo>
                <a:lnTo>
                  <a:pt x="1152000" y="2343"/>
                </a:lnTo>
                <a:lnTo>
                  <a:pt x="1152000" y="1154343"/>
                </a:lnTo>
                <a:lnTo>
                  <a:pt x="0" y="1154343"/>
                </a:lnTo>
                <a:lnTo>
                  <a:pt x="0" y="2343"/>
                </a:lnTo>
                <a:lnTo>
                  <a:pt x="323289" y="0"/>
                </a:ln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540000" anchor="ctr"/>
          <a:lstStyle/>
          <a:p>
            <a:pPr algn="ctr">
              <a:defRPr/>
            </a:pPr>
            <a:r>
              <a:rPr lang="en-US" altLang="zh-CN" sz="4000" b="1" dirty="0">
                <a:solidFill>
                  <a:schemeClr val="accent1"/>
                </a:solidFill>
                <a:ea typeface="黑体" panose="02010609060101010101" pitchFamily="49" charset="-122"/>
              </a:rPr>
              <a:t>03</a:t>
            </a:r>
          </a:p>
          <a:p>
            <a:pPr algn="ctr">
              <a:defRPr/>
            </a:pPr>
            <a:r>
              <a:rPr lang="en-US" altLang="zh-CN" sz="3200" dirty="0">
                <a:solidFill>
                  <a:schemeClr val="accent1"/>
                </a:solidFill>
                <a:ea typeface="黑体" panose="02010609060101010101" pitchFamily="49" charset="-122"/>
              </a:rPr>
              <a:t>part</a:t>
            </a:r>
            <a:endParaRPr lang="zh-CN" altLang="en-US" sz="3200" dirty="0">
              <a:solidFill>
                <a:schemeClr val="accent1"/>
              </a:solidFill>
              <a:ea typeface="黑体" panose="02010609060101010101" pitchFamily="49" charset="-122"/>
            </a:endParaRPr>
          </a:p>
        </p:txBody>
      </p:sp>
    </p:spTree>
    <p:custDataLst>
      <p:tags r:id="rId1"/>
    </p:custDataLst>
    <p:extLst>
      <p:ext uri="{BB962C8B-B14F-4D97-AF65-F5344CB8AC3E}">
        <p14:creationId xmlns:p14="http://schemas.microsoft.com/office/powerpoint/2010/main" val="4221357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67A0387-7650-4F23-9411-2CC4D66D7B63}"/>
              </a:ext>
            </a:extLst>
          </p:cNvPr>
          <p:cNvSpPr>
            <a:spLocks noGrp="1"/>
          </p:cNvSpPr>
          <p:nvPr>
            <p:ph type="title"/>
          </p:nvPr>
        </p:nvSpPr>
        <p:spPr/>
        <p:txBody>
          <a:bodyPr/>
          <a:lstStyle/>
          <a:p>
            <a:r>
              <a:rPr lang="en-US" altLang="zh-SG" dirty="0"/>
              <a:t> 1</a:t>
            </a:r>
            <a:r>
              <a:rPr lang="zh-CN" altLang="en-US" dirty="0"/>
              <a:t>、总体架构</a:t>
            </a:r>
            <a:r>
              <a:rPr lang="en-US" altLang="zh-CN" dirty="0"/>
              <a:t> </a:t>
            </a:r>
            <a:endParaRPr lang="zh-SG" altLang="en-US" dirty="0"/>
          </a:p>
        </p:txBody>
      </p:sp>
      <p:sp>
        <p:nvSpPr>
          <p:cNvPr id="3" name="日期占位符 2">
            <a:extLst>
              <a:ext uri="{FF2B5EF4-FFF2-40B4-BE49-F238E27FC236}">
                <a16:creationId xmlns:a16="http://schemas.microsoft.com/office/drawing/2014/main" id="{95DFDE76-15E7-4481-92C1-CA5D2F8E84EB}"/>
              </a:ext>
            </a:extLst>
          </p:cNvPr>
          <p:cNvSpPr>
            <a:spLocks noGrp="1"/>
          </p:cNvSpPr>
          <p:nvPr>
            <p:ph type="dt" sz="half" idx="10"/>
          </p:nvPr>
        </p:nvSpPr>
        <p:spPr/>
        <p:txBody>
          <a:bodyPr/>
          <a:lstStyle/>
          <a:p>
            <a:fld id="{75D37B61-3566-41AF-9705-1DF8F2FE184C}" type="datetime1">
              <a:rPr lang="zh-CN" altLang="en-US" smtClean="0"/>
              <a:pPr/>
              <a:t>2019/8/22</a:t>
            </a:fld>
            <a:endParaRPr lang="zh-CN" altLang="en-US"/>
          </a:p>
        </p:txBody>
      </p:sp>
      <p:sp>
        <p:nvSpPr>
          <p:cNvPr id="4" name="页脚占位符 3">
            <a:extLst>
              <a:ext uri="{FF2B5EF4-FFF2-40B4-BE49-F238E27FC236}">
                <a16:creationId xmlns:a16="http://schemas.microsoft.com/office/drawing/2014/main" id="{07795DB0-771C-4572-88EA-8BFB8D5CCB84}"/>
              </a:ext>
            </a:extLst>
          </p:cNvPr>
          <p:cNvSpPr>
            <a:spLocks noGrp="1"/>
          </p:cNvSpPr>
          <p:nvPr>
            <p:ph type="ftr" sz="quarter" idx="11"/>
          </p:nvPr>
        </p:nvSpPr>
        <p:spPr/>
        <p:txBody>
          <a:bodyPr/>
          <a:lstStyle/>
          <a:p>
            <a:endParaRPr lang="zh-CN" altLang="en-US"/>
          </a:p>
        </p:txBody>
      </p:sp>
      <p:grpSp>
        <p:nvGrpSpPr>
          <p:cNvPr id="41" name="组合 40">
            <a:extLst>
              <a:ext uri="{FF2B5EF4-FFF2-40B4-BE49-F238E27FC236}">
                <a16:creationId xmlns:a16="http://schemas.microsoft.com/office/drawing/2014/main" id="{A3FFB79C-227A-4F97-8E71-A8661CF674C8}"/>
              </a:ext>
            </a:extLst>
          </p:cNvPr>
          <p:cNvGrpSpPr/>
          <p:nvPr/>
        </p:nvGrpSpPr>
        <p:grpSpPr>
          <a:xfrm>
            <a:off x="666750" y="1134219"/>
            <a:ext cx="7263253" cy="4840668"/>
            <a:chOff x="708837" y="139730"/>
            <a:chExt cx="8250390" cy="5498555"/>
          </a:xfrm>
        </p:grpSpPr>
        <p:grpSp>
          <p:nvGrpSpPr>
            <p:cNvPr id="42" name="PA-location-antenna-signal-gps-satelite-satellite-space-icon-281159">
              <a:extLst>
                <a:ext uri="{FF2B5EF4-FFF2-40B4-BE49-F238E27FC236}">
                  <a16:creationId xmlns:a16="http://schemas.microsoft.com/office/drawing/2014/main" id="{70482F26-C6E6-44DC-87C9-0EFDC52DB40B}"/>
                </a:ext>
              </a:extLst>
            </p:cNvPr>
            <p:cNvGrpSpPr>
              <a:grpSpLocks noChangeAspect="1"/>
            </p:cNvGrpSpPr>
            <p:nvPr>
              <p:custDataLst>
                <p:tags r:id="rId1"/>
              </p:custDataLst>
            </p:nvPr>
          </p:nvGrpSpPr>
          <p:grpSpPr bwMode="auto">
            <a:xfrm rot="18000000">
              <a:off x="1149608" y="499191"/>
              <a:ext cx="473507" cy="472658"/>
              <a:chOff x="3561" y="1881"/>
              <a:chExt cx="558" cy="557"/>
            </a:xfrm>
          </p:grpSpPr>
          <p:sp>
            <p:nvSpPr>
              <p:cNvPr id="180" name="PA-任意多边形 1470">
                <a:extLst>
                  <a:ext uri="{FF2B5EF4-FFF2-40B4-BE49-F238E27FC236}">
                    <a16:creationId xmlns:a16="http://schemas.microsoft.com/office/drawing/2014/main" id="{8B37411C-CF17-46FD-9EE1-0F9767A18E2D}"/>
                  </a:ext>
                </a:extLst>
              </p:cNvPr>
              <p:cNvSpPr>
                <a:spLocks noEditPoints="1"/>
              </p:cNvSpPr>
              <p:nvPr>
                <p:custDataLst>
                  <p:tags r:id="rId111"/>
                </p:custDataLst>
              </p:nvPr>
            </p:nvSpPr>
            <p:spPr bwMode="auto">
              <a:xfrm>
                <a:off x="3718" y="1996"/>
                <a:ext cx="281" cy="282"/>
              </a:xfrm>
              <a:custGeom>
                <a:avLst/>
                <a:gdLst>
                  <a:gd name="T0" fmla="*/ 287 w 743"/>
                  <a:gd name="T1" fmla="*/ 747 h 747"/>
                  <a:gd name="T2" fmla="*/ 257 w 743"/>
                  <a:gd name="T3" fmla="*/ 734 h 747"/>
                  <a:gd name="T4" fmla="*/ 174 w 743"/>
                  <a:gd name="T5" fmla="*/ 651 h 747"/>
                  <a:gd name="T6" fmla="*/ 146 w 743"/>
                  <a:gd name="T7" fmla="*/ 679 h 747"/>
                  <a:gd name="T8" fmla="*/ 67 w 743"/>
                  <a:gd name="T9" fmla="*/ 679 h 747"/>
                  <a:gd name="T10" fmla="*/ 67 w 743"/>
                  <a:gd name="T11" fmla="*/ 600 h 747"/>
                  <a:gd name="T12" fmla="*/ 95 w 743"/>
                  <a:gd name="T13" fmla="*/ 572 h 747"/>
                  <a:gd name="T14" fmla="*/ 12 w 743"/>
                  <a:gd name="T15" fmla="*/ 489 h 747"/>
                  <a:gd name="T16" fmla="*/ 0 w 743"/>
                  <a:gd name="T17" fmla="*/ 460 h 747"/>
                  <a:gd name="T18" fmla="*/ 12 w 743"/>
                  <a:gd name="T19" fmla="*/ 430 h 747"/>
                  <a:gd name="T20" fmla="*/ 427 w 743"/>
                  <a:gd name="T21" fmla="*/ 16 h 747"/>
                  <a:gd name="T22" fmla="*/ 486 w 743"/>
                  <a:gd name="T23" fmla="*/ 16 h 747"/>
                  <a:gd name="T24" fmla="*/ 731 w 743"/>
                  <a:gd name="T25" fmla="*/ 261 h 747"/>
                  <a:gd name="T26" fmla="*/ 743 w 743"/>
                  <a:gd name="T27" fmla="*/ 291 h 747"/>
                  <a:gd name="T28" fmla="*/ 731 w 743"/>
                  <a:gd name="T29" fmla="*/ 320 h 747"/>
                  <a:gd name="T30" fmla="*/ 317 w 743"/>
                  <a:gd name="T31" fmla="*/ 734 h 747"/>
                  <a:gd name="T32" fmla="*/ 287 w 743"/>
                  <a:gd name="T33" fmla="*/ 747 h 747"/>
                  <a:gd name="T34" fmla="*/ 174 w 743"/>
                  <a:gd name="T35" fmla="*/ 606 h 747"/>
                  <a:gd name="T36" fmla="*/ 280 w 743"/>
                  <a:gd name="T37" fmla="*/ 712 h 747"/>
                  <a:gd name="T38" fmla="*/ 294 w 743"/>
                  <a:gd name="T39" fmla="*/ 712 h 747"/>
                  <a:gd name="T40" fmla="*/ 708 w 743"/>
                  <a:gd name="T41" fmla="*/ 297 h 747"/>
                  <a:gd name="T42" fmla="*/ 711 w 743"/>
                  <a:gd name="T43" fmla="*/ 291 h 747"/>
                  <a:gd name="T44" fmla="*/ 708 w 743"/>
                  <a:gd name="T45" fmla="*/ 284 h 747"/>
                  <a:gd name="T46" fmla="*/ 463 w 743"/>
                  <a:gd name="T47" fmla="*/ 38 h 747"/>
                  <a:gd name="T48" fmla="*/ 449 w 743"/>
                  <a:gd name="T49" fmla="*/ 38 h 747"/>
                  <a:gd name="T50" fmla="*/ 35 w 743"/>
                  <a:gd name="T51" fmla="*/ 453 h 747"/>
                  <a:gd name="T52" fmla="*/ 32 w 743"/>
                  <a:gd name="T53" fmla="*/ 460 h 747"/>
                  <a:gd name="T54" fmla="*/ 35 w 743"/>
                  <a:gd name="T55" fmla="*/ 467 h 747"/>
                  <a:gd name="T56" fmla="*/ 141 w 743"/>
                  <a:gd name="T57" fmla="*/ 572 h 747"/>
                  <a:gd name="T58" fmla="*/ 90 w 743"/>
                  <a:gd name="T59" fmla="*/ 623 h 747"/>
                  <a:gd name="T60" fmla="*/ 90 w 743"/>
                  <a:gd name="T61" fmla="*/ 657 h 747"/>
                  <a:gd name="T62" fmla="*/ 124 w 743"/>
                  <a:gd name="T63" fmla="*/ 657 h 747"/>
                  <a:gd name="T64" fmla="*/ 174 w 743"/>
                  <a:gd name="T65" fmla="*/ 606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3" h="747">
                    <a:moveTo>
                      <a:pt x="287" y="747"/>
                    </a:moveTo>
                    <a:cubicBezTo>
                      <a:pt x="276" y="747"/>
                      <a:pt x="265" y="742"/>
                      <a:pt x="257" y="734"/>
                    </a:cubicBezTo>
                    <a:lnTo>
                      <a:pt x="174" y="651"/>
                    </a:lnTo>
                    <a:lnTo>
                      <a:pt x="146" y="679"/>
                    </a:lnTo>
                    <a:cubicBezTo>
                      <a:pt x="125" y="701"/>
                      <a:pt x="88" y="701"/>
                      <a:pt x="67" y="679"/>
                    </a:cubicBezTo>
                    <a:cubicBezTo>
                      <a:pt x="45" y="658"/>
                      <a:pt x="45" y="622"/>
                      <a:pt x="67" y="600"/>
                    </a:cubicBezTo>
                    <a:lnTo>
                      <a:pt x="95" y="572"/>
                    </a:lnTo>
                    <a:lnTo>
                      <a:pt x="12" y="489"/>
                    </a:lnTo>
                    <a:cubicBezTo>
                      <a:pt x="4" y="481"/>
                      <a:pt x="0" y="471"/>
                      <a:pt x="0" y="460"/>
                    </a:cubicBezTo>
                    <a:cubicBezTo>
                      <a:pt x="0" y="448"/>
                      <a:pt x="4" y="438"/>
                      <a:pt x="12" y="430"/>
                    </a:cubicBezTo>
                    <a:lnTo>
                      <a:pt x="427" y="16"/>
                    </a:lnTo>
                    <a:cubicBezTo>
                      <a:pt x="442" y="0"/>
                      <a:pt x="470" y="0"/>
                      <a:pt x="486" y="16"/>
                    </a:cubicBezTo>
                    <a:lnTo>
                      <a:pt x="731" y="261"/>
                    </a:lnTo>
                    <a:cubicBezTo>
                      <a:pt x="739" y="269"/>
                      <a:pt x="743" y="279"/>
                      <a:pt x="743" y="291"/>
                    </a:cubicBezTo>
                    <a:cubicBezTo>
                      <a:pt x="743" y="302"/>
                      <a:pt x="739" y="312"/>
                      <a:pt x="731" y="320"/>
                    </a:cubicBezTo>
                    <a:lnTo>
                      <a:pt x="317" y="734"/>
                    </a:lnTo>
                    <a:cubicBezTo>
                      <a:pt x="309" y="742"/>
                      <a:pt x="298" y="747"/>
                      <a:pt x="287" y="747"/>
                    </a:cubicBezTo>
                    <a:close/>
                    <a:moveTo>
                      <a:pt x="174" y="606"/>
                    </a:moveTo>
                    <a:lnTo>
                      <a:pt x="280" y="712"/>
                    </a:lnTo>
                    <a:cubicBezTo>
                      <a:pt x="284" y="716"/>
                      <a:pt x="290" y="716"/>
                      <a:pt x="294" y="712"/>
                    </a:cubicBezTo>
                    <a:lnTo>
                      <a:pt x="708" y="297"/>
                    </a:lnTo>
                    <a:cubicBezTo>
                      <a:pt x="710" y="296"/>
                      <a:pt x="711" y="293"/>
                      <a:pt x="711" y="291"/>
                    </a:cubicBezTo>
                    <a:cubicBezTo>
                      <a:pt x="711" y="288"/>
                      <a:pt x="710" y="285"/>
                      <a:pt x="708" y="284"/>
                    </a:cubicBezTo>
                    <a:lnTo>
                      <a:pt x="463" y="38"/>
                    </a:lnTo>
                    <a:cubicBezTo>
                      <a:pt x="459" y="35"/>
                      <a:pt x="453" y="35"/>
                      <a:pt x="449" y="38"/>
                    </a:cubicBezTo>
                    <a:lnTo>
                      <a:pt x="35" y="453"/>
                    </a:lnTo>
                    <a:cubicBezTo>
                      <a:pt x="33" y="454"/>
                      <a:pt x="32" y="457"/>
                      <a:pt x="32" y="460"/>
                    </a:cubicBezTo>
                    <a:cubicBezTo>
                      <a:pt x="32" y="462"/>
                      <a:pt x="33" y="465"/>
                      <a:pt x="35" y="467"/>
                    </a:cubicBezTo>
                    <a:lnTo>
                      <a:pt x="141" y="572"/>
                    </a:lnTo>
                    <a:lnTo>
                      <a:pt x="90" y="623"/>
                    </a:lnTo>
                    <a:cubicBezTo>
                      <a:pt x="81" y="632"/>
                      <a:pt x="81" y="647"/>
                      <a:pt x="90" y="657"/>
                    </a:cubicBezTo>
                    <a:cubicBezTo>
                      <a:pt x="99" y="666"/>
                      <a:pt x="115" y="666"/>
                      <a:pt x="124" y="657"/>
                    </a:cubicBezTo>
                    <a:lnTo>
                      <a:pt x="174" y="606"/>
                    </a:lnTo>
                    <a:close/>
                  </a:path>
                </a:pathLst>
              </a:custGeom>
              <a:solidFill>
                <a:srgbClr val="313638"/>
              </a:solidFill>
              <a:ln w="0">
                <a:noFill/>
                <a:prstDash val="solid"/>
                <a:round/>
                <a:headEnd/>
                <a:tailEnd/>
              </a:ln>
              <a:extLst>
                <a:ext uri="{91240B29-F687-4F45-9708-019B960494DF}">
                  <a14:hiddenLine xmlns:a14="http://schemas.microsoft.com/office/drawing/2010/main" w="0">
                    <a:solidFill>
                      <a:srgbClr val="000000"/>
                    </a:solidFill>
                    <a:prstDash val="solid"/>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81" name="PA-任意多边形 1471">
                <a:extLst>
                  <a:ext uri="{FF2B5EF4-FFF2-40B4-BE49-F238E27FC236}">
                    <a16:creationId xmlns:a16="http://schemas.microsoft.com/office/drawing/2014/main" id="{AF888CDA-F045-436F-8F94-09801162A1A1}"/>
                  </a:ext>
                </a:extLst>
              </p:cNvPr>
              <p:cNvSpPr>
                <a:spLocks/>
              </p:cNvSpPr>
              <p:nvPr>
                <p:custDataLst>
                  <p:tags r:id="rId112"/>
                </p:custDataLst>
              </p:nvPr>
            </p:nvSpPr>
            <p:spPr bwMode="auto">
              <a:xfrm>
                <a:off x="3919" y="2151"/>
                <a:ext cx="200" cy="200"/>
              </a:xfrm>
              <a:custGeom>
                <a:avLst/>
                <a:gdLst>
                  <a:gd name="T0" fmla="*/ 352 w 527"/>
                  <a:gd name="T1" fmla="*/ 529 h 529"/>
                  <a:gd name="T2" fmla="*/ 324 w 527"/>
                  <a:gd name="T3" fmla="*/ 517 h 529"/>
                  <a:gd name="T4" fmla="*/ 0 w 527"/>
                  <a:gd name="T5" fmla="*/ 192 h 529"/>
                  <a:gd name="T6" fmla="*/ 23 w 527"/>
                  <a:gd name="T7" fmla="*/ 169 h 529"/>
                  <a:gd name="T8" fmla="*/ 347 w 527"/>
                  <a:gd name="T9" fmla="*/ 495 h 529"/>
                  <a:gd name="T10" fmla="*/ 358 w 527"/>
                  <a:gd name="T11" fmla="*/ 495 h 529"/>
                  <a:gd name="T12" fmla="*/ 493 w 527"/>
                  <a:gd name="T13" fmla="*/ 360 h 529"/>
                  <a:gd name="T14" fmla="*/ 495 w 527"/>
                  <a:gd name="T15" fmla="*/ 354 h 529"/>
                  <a:gd name="T16" fmla="*/ 493 w 527"/>
                  <a:gd name="T17" fmla="*/ 348 h 529"/>
                  <a:gd name="T18" fmla="*/ 169 w 527"/>
                  <a:gd name="T19" fmla="*/ 23 h 529"/>
                  <a:gd name="T20" fmla="*/ 192 w 527"/>
                  <a:gd name="T21" fmla="*/ 0 h 529"/>
                  <a:gd name="T22" fmla="*/ 516 w 527"/>
                  <a:gd name="T23" fmla="*/ 325 h 529"/>
                  <a:gd name="T24" fmla="*/ 527 w 527"/>
                  <a:gd name="T25" fmla="*/ 354 h 529"/>
                  <a:gd name="T26" fmla="*/ 516 w 527"/>
                  <a:gd name="T27" fmla="*/ 382 h 529"/>
                  <a:gd name="T28" fmla="*/ 381 w 527"/>
                  <a:gd name="T29" fmla="*/ 517 h 529"/>
                  <a:gd name="T30" fmla="*/ 352 w 527"/>
                  <a:gd name="T31" fmla="*/ 529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7" h="529">
                    <a:moveTo>
                      <a:pt x="352" y="529"/>
                    </a:moveTo>
                    <a:cubicBezTo>
                      <a:pt x="342" y="529"/>
                      <a:pt x="332" y="525"/>
                      <a:pt x="324" y="517"/>
                    </a:cubicBezTo>
                    <a:lnTo>
                      <a:pt x="0" y="192"/>
                    </a:lnTo>
                    <a:lnTo>
                      <a:pt x="23" y="169"/>
                    </a:lnTo>
                    <a:lnTo>
                      <a:pt x="347" y="495"/>
                    </a:lnTo>
                    <a:cubicBezTo>
                      <a:pt x="350" y="498"/>
                      <a:pt x="355" y="498"/>
                      <a:pt x="358" y="495"/>
                    </a:cubicBezTo>
                    <a:lnTo>
                      <a:pt x="493" y="360"/>
                    </a:lnTo>
                    <a:cubicBezTo>
                      <a:pt x="495" y="358"/>
                      <a:pt x="495" y="356"/>
                      <a:pt x="495" y="354"/>
                    </a:cubicBezTo>
                    <a:cubicBezTo>
                      <a:pt x="495" y="352"/>
                      <a:pt x="495" y="350"/>
                      <a:pt x="493" y="348"/>
                    </a:cubicBezTo>
                    <a:lnTo>
                      <a:pt x="169" y="23"/>
                    </a:lnTo>
                    <a:lnTo>
                      <a:pt x="192" y="0"/>
                    </a:lnTo>
                    <a:lnTo>
                      <a:pt x="516" y="325"/>
                    </a:lnTo>
                    <a:cubicBezTo>
                      <a:pt x="523" y="333"/>
                      <a:pt x="527" y="343"/>
                      <a:pt x="527" y="354"/>
                    </a:cubicBezTo>
                    <a:cubicBezTo>
                      <a:pt x="527" y="365"/>
                      <a:pt x="523" y="375"/>
                      <a:pt x="516" y="382"/>
                    </a:cubicBezTo>
                    <a:lnTo>
                      <a:pt x="381" y="517"/>
                    </a:lnTo>
                    <a:cubicBezTo>
                      <a:pt x="373" y="525"/>
                      <a:pt x="363" y="529"/>
                      <a:pt x="352" y="529"/>
                    </a:cubicBezTo>
                    <a:close/>
                  </a:path>
                </a:pathLst>
              </a:custGeom>
              <a:solidFill>
                <a:srgbClr val="313638"/>
              </a:solidFill>
              <a:ln w="0">
                <a:noFill/>
                <a:prstDash val="solid"/>
                <a:round/>
                <a:headEnd/>
                <a:tailEnd/>
              </a:ln>
              <a:extLst>
                <a:ext uri="{91240B29-F687-4F45-9708-019B960494DF}">
                  <a14:hiddenLine xmlns:a14="http://schemas.microsoft.com/office/drawing/2010/main" w="0">
                    <a:solidFill>
                      <a:srgbClr val="000000"/>
                    </a:solidFill>
                    <a:prstDash val="solid"/>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82" name="PA-任意多边形 1472">
                <a:extLst>
                  <a:ext uri="{FF2B5EF4-FFF2-40B4-BE49-F238E27FC236}">
                    <a16:creationId xmlns:a16="http://schemas.microsoft.com/office/drawing/2014/main" id="{17F754D4-76C1-43E9-99DB-FA848DB92AD3}"/>
                  </a:ext>
                </a:extLst>
              </p:cNvPr>
              <p:cNvSpPr>
                <a:spLocks/>
              </p:cNvSpPr>
              <p:nvPr>
                <p:custDataLst>
                  <p:tags r:id="rId113"/>
                </p:custDataLst>
              </p:nvPr>
            </p:nvSpPr>
            <p:spPr bwMode="auto">
              <a:xfrm>
                <a:off x="3649" y="1881"/>
                <a:ext cx="196" cy="195"/>
              </a:xfrm>
              <a:custGeom>
                <a:avLst/>
                <a:gdLst>
                  <a:gd name="T0" fmla="*/ 324 w 516"/>
                  <a:gd name="T1" fmla="*/ 517 h 517"/>
                  <a:gd name="T2" fmla="*/ 12 w 516"/>
                  <a:gd name="T3" fmla="*/ 207 h 517"/>
                  <a:gd name="T4" fmla="*/ 0 w 516"/>
                  <a:gd name="T5" fmla="*/ 178 h 517"/>
                  <a:gd name="T6" fmla="*/ 12 w 516"/>
                  <a:gd name="T7" fmla="*/ 150 h 517"/>
                  <a:gd name="T8" fmla="*/ 147 w 516"/>
                  <a:gd name="T9" fmla="*/ 15 h 517"/>
                  <a:gd name="T10" fmla="*/ 204 w 516"/>
                  <a:gd name="T11" fmla="*/ 15 h 517"/>
                  <a:gd name="T12" fmla="*/ 516 w 516"/>
                  <a:gd name="T13" fmla="*/ 325 h 517"/>
                  <a:gd name="T14" fmla="*/ 493 w 516"/>
                  <a:gd name="T15" fmla="*/ 348 h 517"/>
                  <a:gd name="T16" fmla="*/ 181 w 516"/>
                  <a:gd name="T17" fmla="*/ 38 h 517"/>
                  <a:gd name="T18" fmla="*/ 169 w 516"/>
                  <a:gd name="T19" fmla="*/ 38 h 517"/>
                  <a:gd name="T20" fmla="*/ 34 w 516"/>
                  <a:gd name="T21" fmla="*/ 173 h 517"/>
                  <a:gd name="T22" fmla="*/ 32 w 516"/>
                  <a:gd name="T23" fmla="*/ 178 h 517"/>
                  <a:gd name="T24" fmla="*/ 34 w 516"/>
                  <a:gd name="T25" fmla="*/ 184 h 517"/>
                  <a:gd name="T26" fmla="*/ 347 w 516"/>
                  <a:gd name="T27" fmla="*/ 494 h 517"/>
                  <a:gd name="T28" fmla="*/ 324 w 516"/>
                  <a:gd name="T29" fmla="*/ 517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6" h="517">
                    <a:moveTo>
                      <a:pt x="324" y="517"/>
                    </a:moveTo>
                    <a:lnTo>
                      <a:pt x="12" y="207"/>
                    </a:lnTo>
                    <a:cubicBezTo>
                      <a:pt x="4" y="199"/>
                      <a:pt x="0" y="189"/>
                      <a:pt x="0" y="178"/>
                    </a:cubicBezTo>
                    <a:cubicBezTo>
                      <a:pt x="0" y="168"/>
                      <a:pt x="4" y="158"/>
                      <a:pt x="12" y="150"/>
                    </a:cubicBezTo>
                    <a:lnTo>
                      <a:pt x="147" y="15"/>
                    </a:lnTo>
                    <a:cubicBezTo>
                      <a:pt x="162" y="0"/>
                      <a:pt x="188" y="0"/>
                      <a:pt x="204" y="15"/>
                    </a:cubicBezTo>
                    <a:lnTo>
                      <a:pt x="516" y="325"/>
                    </a:lnTo>
                    <a:lnTo>
                      <a:pt x="493" y="348"/>
                    </a:lnTo>
                    <a:lnTo>
                      <a:pt x="181" y="38"/>
                    </a:lnTo>
                    <a:cubicBezTo>
                      <a:pt x="178" y="35"/>
                      <a:pt x="172" y="35"/>
                      <a:pt x="169" y="38"/>
                    </a:cubicBezTo>
                    <a:lnTo>
                      <a:pt x="34" y="173"/>
                    </a:lnTo>
                    <a:cubicBezTo>
                      <a:pt x="33" y="174"/>
                      <a:pt x="32" y="176"/>
                      <a:pt x="32" y="178"/>
                    </a:cubicBezTo>
                    <a:cubicBezTo>
                      <a:pt x="32" y="181"/>
                      <a:pt x="33" y="183"/>
                      <a:pt x="34" y="184"/>
                    </a:cubicBezTo>
                    <a:lnTo>
                      <a:pt x="347" y="494"/>
                    </a:lnTo>
                    <a:lnTo>
                      <a:pt x="324" y="517"/>
                    </a:lnTo>
                    <a:close/>
                  </a:path>
                </a:pathLst>
              </a:custGeom>
              <a:solidFill>
                <a:srgbClr val="313638"/>
              </a:solidFill>
              <a:ln w="0">
                <a:noFill/>
                <a:prstDash val="solid"/>
                <a:round/>
                <a:headEnd/>
                <a:tailEnd/>
              </a:ln>
              <a:extLst>
                <a:ext uri="{91240B29-F687-4F45-9708-019B960494DF}">
                  <a14:hiddenLine xmlns:a14="http://schemas.microsoft.com/office/drawing/2010/main" w="0">
                    <a:solidFill>
                      <a:srgbClr val="000000"/>
                    </a:solidFill>
                    <a:prstDash val="solid"/>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83" name="PA-任意多边形 1473">
                <a:extLst>
                  <a:ext uri="{FF2B5EF4-FFF2-40B4-BE49-F238E27FC236}">
                    <a16:creationId xmlns:a16="http://schemas.microsoft.com/office/drawing/2014/main" id="{BA80B242-3BB3-4038-8CB2-B885B3EBB2E1}"/>
                  </a:ext>
                </a:extLst>
              </p:cNvPr>
              <p:cNvSpPr>
                <a:spLocks/>
              </p:cNvSpPr>
              <p:nvPr>
                <p:custDataLst>
                  <p:tags r:id="rId114"/>
                </p:custDataLst>
              </p:nvPr>
            </p:nvSpPr>
            <p:spPr bwMode="auto">
              <a:xfrm>
                <a:off x="3701" y="2251"/>
                <a:ext cx="48" cy="48"/>
              </a:xfrm>
              <a:custGeom>
                <a:avLst/>
                <a:gdLst>
                  <a:gd name="T0" fmla="*/ 127 w 127"/>
                  <a:gd name="T1" fmla="*/ 128 h 128"/>
                  <a:gd name="T2" fmla="*/ 0 w 127"/>
                  <a:gd name="T3" fmla="*/ 0 h 128"/>
                  <a:gd name="T4" fmla="*/ 12 w 127"/>
                  <a:gd name="T5" fmla="*/ 0 h 128"/>
                  <a:gd name="T6" fmla="*/ 127 w 127"/>
                  <a:gd name="T7" fmla="*/ 116 h 128"/>
                  <a:gd name="T8" fmla="*/ 127 w 127"/>
                  <a:gd name="T9" fmla="*/ 128 h 128"/>
                </a:gdLst>
                <a:ahLst/>
                <a:cxnLst>
                  <a:cxn ang="0">
                    <a:pos x="T0" y="T1"/>
                  </a:cxn>
                  <a:cxn ang="0">
                    <a:pos x="T2" y="T3"/>
                  </a:cxn>
                  <a:cxn ang="0">
                    <a:pos x="T4" y="T5"/>
                  </a:cxn>
                  <a:cxn ang="0">
                    <a:pos x="T6" y="T7"/>
                  </a:cxn>
                  <a:cxn ang="0">
                    <a:pos x="T8" y="T9"/>
                  </a:cxn>
                </a:cxnLst>
                <a:rect l="0" t="0" r="r" b="b"/>
                <a:pathLst>
                  <a:path w="127" h="128">
                    <a:moveTo>
                      <a:pt x="127" y="128"/>
                    </a:moveTo>
                    <a:cubicBezTo>
                      <a:pt x="63" y="128"/>
                      <a:pt x="0" y="64"/>
                      <a:pt x="0" y="0"/>
                    </a:cubicBezTo>
                    <a:lnTo>
                      <a:pt x="12" y="0"/>
                    </a:lnTo>
                    <a:cubicBezTo>
                      <a:pt x="12" y="64"/>
                      <a:pt x="63" y="116"/>
                      <a:pt x="127" y="116"/>
                    </a:cubicBezTo>
                    <a:lnTo>
                      <a:pt x="127" y="128"/>
                    </a:lnTo>
                    <a:close/>
                  </a:path>
                </a:pathLst>
              </a:custGeom>
              <a:solidFill>
                <a:srgbClr val="313638"/>
              </a:solidFill>
              <a:ln w="0">
                <a:noFill/>
                <a:prstDash val="solid"/>
                <a:round/>
                <a:headEnd/>
                <a:tailEnd/>
              </a:ln>
              <a:extLst>
                <a:ext uri="{91240B29-F687-4F45-9708-019B960494DF}">
                  <a14:hiddenLine xmlns:a14="http://schemas.microsoft.com/office/drawing/2010/main" w="0">
                    <a:solidFill>
                      <a:srgbClr val="000000"/>
                    </a:solidFill>
                    <a:prstDash val="solid"/>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84" name="PA-任意多边形 1474">
                <a:extLst>
                  <a:ext uri="{FF2B5EF4-FFF2-40B4-BE49-F238E27FC236}">
                    <a16:creationId xmlns:a16="http://schemas.microsoft.com/office/drawing/2014/main" id="{85D3135D-55D9-46BE-A03E-785266730B7F}"/>
                  </a:ext>
                </a:extLst>
              </p:cNvPr>
              <p:cNvSpPr>
                <a:spLocks/>
              </p:cNvSpPr>
              <p:nvPr>
                <p:custDataLst>
                  <p:tags r:id="rId115"/>
                </p:custDataLst>
              </p:nvPr>
            </p:nvSpPr>
            <p:spPr bwMode="auto">
              <a:xfrm>
                <a:off x="3655" y="2251"/>
                <a:ext cx="94" cy="94"/>
              </a:xfrm>
              <a:custGeom>
                <a:avLst/>
                <a:gdLst>
                  <a:gd name="T0" fmla="*/ 248 w 248"/>
                  <a:gd name="T1" fmla="*/ 249 h 249"/>
                  <a:gd name="T2" fmla="*/ 0 w 248"/>
                  <a:gd name="T3" fmla="*/ 0 h 249"/>
                  <a:gd name="T4" fmla="*/ 16 w 248"/>
                  <a:gd name="T5" fmla="*/ 0 h 249"/>
                  <a:gd name="T6" fmla="*/ 248 w 248"/>
                  <a:gd name="T7" fmla="*/ 233 h 249"/>
                  <a:gd name="T8" fmla="*/ 248 w 248"/>
                  <a:gd name="T9" fmla="*/ 249 h 249"/>
                </a:gdLst>
                <a:ahLst/>
                <a:cxnLst>
                  <a:cxn ang="0">
                    <a:pos x="T0" y="T1"/>
                  </a:cxn>
                  <a:cxn ang="0">
                    <a:pos x="T2" y="T3"/>
                  </a:cxn>
                  <a:cxn ang="0">
                    <a:pos x="T4" y="T5"/>
                  </a:cxn>
                  <a:cxn ang="0">
                    <a:pos x="T6" y="T7"/>
                  </a:cxn>
                  <a:cxn ang="0">
                    <a:pos x="T8" y="T9"/>
                  </a:cxn>
                </a:cxnLst>
                <a:rect l="0" t="0" r="r" b="b"/>
                <a:pathLst>
                  <a:path w="248" h="249">
                    <a:moveTo>
                      <a:pt x="248" y="249"/>
                    </a:moveTo>
                    <a:cubicBezTo>
                      <a:pt x="104" y="249"/>
                      <a:pt x="0" y="144"/>
                      <a:pt x="0" y="0"/>
                    </a:cubicBezTo>
                    <a:lnTo>
                      <a:pt x="16" y="0"/>
                    </a:lnTo>
                    <a:cubicBezTo>
                      <a:pt x="16" y="128"/>
                      <a:pt x="120" y="233"/>
                      <a:pt x="248" y="233"/>
                    </a:cubicBezTo>
                    <a:lnTo>
                      <a:pt x="248" y="249"/>
                    </a:lnTo>
                    <a:close/>
                  </a:path>
                </a:pathLst>
              </a:custGeom>
              <a:solidFill>
                <a:srgbClr val="313638"/>
              </a:solidFill>
              <a:ln w="0">
                <a:noFill/>
                <a:prstDash val="solid"/>
                <a:round/>
                <a:headEnd/>
                <a:tailEnd/>
              </a:ln>
              <a:extLst>
                <a:ext uri="{91240B29-F687-4F45-9708-019B960494DF}">
                  <a14:hiddenLine xmlns:a14="http://schemas.microsoft.com/office/drawing/2010/main" w="0">
                    <a:solidFill>
                      <a:srgbClr val="000000"/>
                    </a:solidFill>
                    <a:prstDash val="solid"/>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85" name="PA-任意多边形 1475">
                <a:extLst>
                  <a:ext uri="{FF2B5EF4-FFF2-40B4-BE49-F238E27FC236}">
                    <a16:creationId xmlns:a16="http://schemas.microsoft.com/office/drawing/2014/main" id="{4DFB6C05-27D7-46C5-B538-F37EF0CF4F12}"/>
                  </a:ext>
                </a:extLst>
              </p:cNvPr>
              <p:cNvSpPr>
                <a:spLocks/>
              </p:cNvSpPr>
              <p:nvPr>
                <p:custDataLst>
                  <p:tags r:id="rId116"/>
                </p:custDataLst>
              </p:nvPr>
            </p:nvSpPr>
            <p:spPr bwMode="auto">
              <a:xfrm>
                <a:off x="3608" y="2251"/>
                <a:ext cx="141" cy="141"/>
              </a:xfrm>
              <a:custGeom>
                <a:avLst/>
                <a:gdLst>
                  <a:gd name="T0" fmla="*/ 372 w 372"/>
                  <a:gd name="T1" fmla="*/ 373 h 373"/>
                  <a:gd name="T2" fmla="*/ 0 w 372"/>
                  <a:gd name="T3" fmla="*/ 0 h 373"/>
                  <a:gd name="T4" fmla="*/ 24 w 372"/>
                  <a:gd name="T5" fmla="*/ 0 h 373"/>
                  <a:gd name="T6" fmla="*/ 372 w 372"/>
                  <a:gd name="T7" fmla="*/ 349 h 373"/>
                  <a:gd name="T8" fmla="*/ 372 w 372"/>
                  <a:gd name="T9" fmla="*/ 373 h 373"/>
                </a:gdLst>
                <a:ahLst/>
                <a:cxnLst>
                  <a:cxn ang="0">
                    <a:pos x="T0" y="T1"/>
                  </a:cxn>
                  <a:cxn ang="0">
                    <a:pos x="T2" y="T3"/>
                  </a:cxn>
                  <a:cxn ang="0">
                    <a:pos x="T4" y="T5"/>
                  </a:cxn>
                  <a:cxn ang="0">
                    <a:pos x="T6" y="T7"/>
                  </a:cxn>
                  <a:cxn ang="0">
                    <a:pos x="T8" y="T9"/>
                  </a:cxn>
                </a:cxnLst>
                <a:rect l="0" t="0" r="r" b="b"/>
                <a:pathLst>
                  <a:path w="372" h="373">
                    <a:moveTo>
                      <a:pt x="372" y="373"/>
                    </a:moveTo>
                    <a:cubicBezTo>
                      <a:pt x="164" y="373"/>
                      <a:pt x="0" y="208"/>
                      <a:pt x="0" y="0"/>
                    </a:cubicBezTo>
                    <a:lnTo>
                      <a:pt x="24" y="0"/>
                    </a:lnTo>
                    <a:cubicBezTo>
                      <a:pt x="24" y="192"/>
                      <a:pt x="180" y="349"/>
                      <a:pt x="372" y="349"/>
                    </a:cubicBezTo>
                    <a:lnTo>
                      <a:pt x="372" y="373"/>
                    </a:lnTo>
                    <a:close/>
                  </a:path>
                </a:pathLst>
              </a:custGeom>
              <a:solidFill>
                <a:srgbClr val="313638"/>
              </a:solidFill>
              <a:ln w="0">
                <a:noFill/>
                <a:prstDash val="solid"/>
                <a:round/>
                <a:headEnd/>
                <a:tailEnd/>
              </a:ln>
              <a:extLst>
                <a:ext uri="{91240B29-F687-4F45-9708-019B960494DF}">
                  <a14:hiddenLine xmlns:a14="http://schemas.microsoft.com/office/drawing/2010/main" w="0">
                    <a:solidFill>
                      <a:srgbClr val="000000"/>
                    </a:solidFill>
                    <a:prstDash val="solid"/>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86" name="PA-任意多边形 1476">
                <a:extLst>
                  <a:ext uri="{FF2B5EF4-FFF2-40B4-BE49-F238E27FC236}">
                    <a16:creationId xmlns:a16="http://schemas.microsoft.com/office/drawing/2014/main" id="{2C656CE4-1892-4600-A180-3A0D1C50657E}"/>
                  </a:ext>
                </a:extLst>
              </p:cNvPr>
              <p:cNvSpPr>
                <a:spLocks/>
              </p:cNvSpPr>
              <p:nvPr>
                <p:custDataLst>
                  <p:tags r:id="rId117"/>
                </p:custDataLst>
              </p:nvPr>
            </p:nvSpPr>
            <p:spPr bwMode="auto">
              <a:xfrm>
                <a:off x="3561" y="2251"/>
                <a:ext cx="188" cy="187"/>
              </a:xfrm>
              <a:custGeom>
                <a:avLst/>
                <a:gdLst>
                  <a:gd name="T0" fmla="*/ 496 w 496"/>
                  <a:gd name="T1" fmla="*/ 496 h 496"/>
                  <a:gd name="T2" fmla="*/ 0 w 496"/>
                  <a:gd name="T3" fmla="*/ 0 h 496"/>
                  <a:gd name="T4" fmla="*/ 32 w 496"/>
                  <a:gd name="T5" fmla="*/ 0 h 496"/>
                  <a:gd name="T6" fmla="*/ 496 w 496"/>
                  <a:gd name="T7" fmla="*/ 464 h 496"/>
                  <a:gd name="T8" fmla="*/ 496 w 496"/>
                  <a:gd name="T9" fmla="*/ 496 h 496"/>
                </a:gdLst>
                <a:ahLst/>
                <a:cxnLst>
                  <a:cxn ang="0">
                    <a:pos x="T0" y="T1"/>
                  </a:cxn>
                  <a:cxn ang="0">
                    <a:pos x="T2" y="T3"/>
                  </a:cxn>
                  <a:cxn ang="0">
                    <a:pos x="T4" y="T5"/>
                  </a:cxn>
                  <a:cxn ang="0">
                    <a:pos x="T6" y="T7"/>
                  </a:cxn>
                  <a:cxn ang="0">
                    <a:pos x="T8" y="T9"/>
                  </a:cxn>
                </a:cxnLst>
                <a:rect l="0" t="0" r="r" b="b"/>
                <a:pathLst>
                  <a:path w="496" h="496">
                    <a:moveTo>
                      <a:pt x="496" y="496"/>
                    </a:moveTo>
                    <a:cubicBezTo>
                      <a:pt x="224" y="496"/>
                      <a:pt x="0" y="272"/>
                      <a:pt x="0" y="0"/>
                    </a:cubicBezTo>
                    <a:lnTo>
                      <a:pt x="32" y="0"/>
                    </a:lnTo>
                    <a:cubicBezTo>
                      <a:pt x="32" y="256"/>
                      <a:pt x="240" y="464"/>
                      <a:pt x="496" y="464"/>
                    </a:cubicBezTo>
                    <a:lnTo>
                      <a:pt x="496" y="496"/>
                    </a:lnTo>
                    <a:close/>
                  </a:path>
                </a:pathLst>
              </a:custGeom>
              <a:solidFill>
                <a:srgbClr val="313638"/>
              </a:solidFill>
              <a:ln w="0">
                <a:noFill/>
                <a:prstDash val="solid"/>
                <a:round/>
                <a:headEnd/>
                <a:tailEnd/>
              </a:ln>
              <a:extLst>
                <a:ext uri="{91240B29-F687-4F45-9708-019B960494DF}">
                  <a14:hiddenLine xmlns:a14="http://schemas.microsoft.com/office/drawing/2010/main" w="0">
                    <a:solidFill>
                      <a:srgbClr val="000000"/>
                    </a:solidFill>
                    <a:prstDash val="solid"/>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grpSp>
        <p:grpSp>
          <p:nvGrpSpPr>
            <p:cNvPr id="43" name="PA-satellite-56649">
              <a:extLst>
                <a:ext uri="{FF2B5EF4-FFF2-40B4-BE49-F238E27FC236}">
                  <a16:creationId xmlns:a16="http://schemas.microsoft.com/office/drawing/2014/main" id="{64822E08-FE3F-43B1-87B9-8D3EA5D0A40A}"/>
                </a:ext>
              </a:extLst>
            </p:cNvPr>
            <p:cNvGrpSpPr>
              <a:grpSpLocks noChangeAspect="1"/>
            </p:cNvGrpSpPr>
            <p:nvPr>
              <p:custDataLst>
                <p:tags r:id="rId2"/>
              </p:custDataLst>
            </p:nvPr>
          </p:nvGrpSpPr>
          <p:grpSpPr bwMode="auto">
            <a:xfrm rot="20444019">
              <a:off x="2889939" y="139730"/>
              <a:ext cx="503971" cy="503605"/>
              <a:chOff x="3149" y="1467"/>
              <a:chExt cx="1385" cy="1384"/>
            </a:xfrm>
          </p:grpSpPr>
          <p:sp>
            <p:nvSpPr>
              <p:cNvPr id="174" name="PA_任意多边形 649">
                <a:extLst>
                  <a:ext uri="{FF2B5EF4-FFF2-40B4-BE49-F238E27FC236}">
                    <a16:creationId xmlns:a16="http://schemas.microsoft.com/office/drawing/2014/main" id="{72242B7C-AC3E-461A-B69A-979A2E02D9D8}"/>
                  </a:ext>
                </a:extLst>
              </p:cNvPr>
              <p:cNvSpPr>
                <a:spLocks noEditPoints="1"/>
              </p:cNvSpPr>
              <p:nvPr>
                <p:custDataLst>
                  <p:tags r:id="rId105"/>
                </p:custDataLst>
              </p:nvPr>
            </p:nvSpPr>
            <p:spPr bwMode="auto">
              <a:xfrm>
                <a:off x="3218" y="1467"/>
                <a:ext cx="599" cy="596"/>
              </a:xfrm>
              <a:custGeom>
                <a:avLst/>
                <a:gdLst>
                  <a:gd name="T0" fmla="*/ 930 w 1588"/>
                  <a:gd name="T1" fmla="*/ 1564 h 1582"/>
                  <a:gd name="T2" fmla="*/ 975 w 1588"/>
                  <a:gd name="T3" fmla="*/ 1582 h 1582"/>
                  <a:gd name="T4" fmla="*/ 1020 w 1588"/>
                  <a:gd name="T5" fmla="*/ 1564 h 1582"/>
                  <a:gd name="T6" fmla="*/ 1292 w 1588"/>
                  <a:gd name="T7" fmla="*/ 1292 h 1582"/>
                  <a:gd name="T8" fmla="*/ 1382 w 1588"/>
                  <a:gd name="T9" fmla="*/ 1202 h 1582"/>
                  <a:gd name="T10" fmla="*/ 1563 w 1588"/>
                  <a:gd name="T11" fmla="*/ 1021 h 1582"/>
                  <a:gd name="T12" fmla="*/ 1563 w 1588"/>
                  <a:gd name="T13" fmla="*/ 930 h 1582"/>
                  <a:gd name="T14" fmla="*/ 1156 w 1588"/>
                  <a:gd name="T15" fmla="*/ 523 h 1582"/>
                  <a:gd name="T16" fmla="*/ 1065 w 1588"/>
                  <a:gd name="T17" fmla="*/ 432 h 1582"/>
                  <a:gd name="T18" fmla="*/ 658 w 1588"/>
                  <a:gd name="T19" fmla="*/ 25 h 1582"/>
                  <a:gd name="T20" fmla="*/ 568 w 1588"/>
                  <a:gd name="T21" fmla="*/ 25 h 1582"/>
                  <a:gd name="T22" fmla="*/ 387 w 1588"/>
                  <a:gd name="T23" fmla="*/ 206 h 1582"/>
                  <a:gd name="T24" fmla="*/ 387 w 1588"/>
                  <a:gd name="T25" fmla="*/ 206 h 1582"/>
                  <a:gd name="T26" fmla="*/ 296 w 1588"/>
                  <a:gd name="T27" fmla="*/ 297 h 1582"/>
                  <a:gd name="T28" fmla="*/ 296 w 1588"/>
                  <a:gd name="T29" fmla="*/ 297 h 1582"/>
                  <a:gd name="T30" fmla="*/ 25 w 1588"/>
                  <a:gd name="T31" fmla="*/ 568 h 1582"/>
                  <a:gd name="T32" fmla="*/ 25 w 1588"/>
                  <a:gd name="T33" fmla="*/ 659 h 1582"/>
                  <a:gd name="T34" fmla="*/ 930 w 1588"/>
                  <a:gd name="T35" fmla="*/ 1564 h 1582"/>
                  <a:gd name="T36" fmla="*/ 975 w 1588"/>
                  <a:gd name="T37" fmla="*/ 1428 h 1582"/>
                  <a:gd name="T38" fmla="*/ 613 w 1588"/>
                  <a:gd name="T39" fmla="*/ 1066 h 1582"/>
                  <a:gd name="T40" fmla="*/ 839 w 1588"/>
                  <a:gd name="T41" fmla="*/ 840 h 1582"/>
                  <a:gd name="T42" fmla="*/ 1201 w 1588"/>
                  <a:gd name="T43" fmla="*/ 1202 h 1582"/>
                  <a:gd name="T44" fmla="*/ 975 w 1588"/>
                  <a:gd name="T45" fmla="*/ 1428 h 1582"/>
                  <a:gd name="T46" fmla="*/ 1427 w 1588"/>
                  <a:gd name="T47" fmla="*/ 975 h 1582"/>
                  <a:gd name="T48" fmla="*/ 1292 w 1588"/>
                  <a:gd name="T49" fmla="*/ 1111 h 1582"/>
                  <a:gd name="T50" fmla="*/ 930 w 1588"/>
                  <a:gd name="T51" fmla="*/ 749 h 1582"/>
                  <a:gd name="T52" fmla="*/ 1065 w 1588"/>
                  <a:gd name="T53" fmla="*/ 613 h 1582"/>
                  <a:gd name="T54" fmla="*/ 1427 w 1588"/>
                  <a:gd name="T55" fmla="*/ 975 h 1582"/>
                  <a:gd name="T56" fmla="*/ 613 w 1588"/>
                  <a:gd name="T57" fmla="*/ 161 h 1582"/>
                  <a:gd name="T58" fmla="*/ 975 w 1588"/>
                  <a:gd name="T59" fmla="*/ 523 h 1582"/>
                  <a:gd name="T60" fmla="*/ 839 w 1588"/>
                  <a:gd name="T61" fmla="*/ 659 h 1582"/>
                  <a:gd name="T62" fmla="*/ 477 w 1588"/>
                  <a:gd name="T63" fmla="*/ 297 h 1582"/>
                  <a:gd name="T64" fmla="*/ 613 w 1588"/>
                  <a:gd name="T65" fmla="*/ 161 h 1582"/>
                  <a:gd name="T66" fmla="*/ 387 w 1588"/>
                  <a:gd name="T67" fmla="*/ 387 h 1582"/>
                  <a:gd name="T68" fmla="*/ 749 w 1588"/>
                  <a:gd name="T69" fmla="*/ 749 h 1582"/>
                  <a:gd name="T70" fmla="*/ 522 w 1588"/>
                  <a:gd name="T71" fmla="*/ 975 h 1582"/>
                  <a:gd name="T72" fmla="*/ 160 w 1588"/>
                  <a:gd name="T73" fmla="*/ 613 h 1582"/>
                  <a:gd name="T74" fmla="*/ 387 w 1588"/>
                  <a:gd name="T75" fmla="*/ 387 h 1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8" h="1582">
                    <a:moveTo>
                      <a:pt x="930" y="1564"/>
                    </a:moveTo>
                    <a:cubicBezTo>
                      <a:pt x="942" y="1576"/>
                      <a:pt x="959" y="1582"/>
                      <a:pt x="975" y="1582"/>
                    </a:cubicBezTo>
                    <a:cubicBezTo>
                      <a:pt x="991" y="1582"/>
                      <a:pt x="1008" y="1576"/>
                      <a:pt x="1020" y="1564"/>
                    </a:cubicBezTo>
                    <a:lnTo>
                      <a:pt x="1292" y="1292"/>
                    </a:lnTo>
                    <a:lnTo>
                      <a:pt x="1382" y="1202"/>
                    </a:lnTo>
                    <a:lnTo>
                      <a:pt x="1563" y="1021"/>
                    </a:lnTo>
                    <a:cubicBezTo>
                      <a:pt x="1588" y="996"/>
                      <a:pt x="1588" y="955"/>
                      <a:pt x="1563" y="930"/>
                    </a:cubicBezTo>
                    <a:lnTo>
                      <a:pt x="1156" y="523"/>
                    </a:lnTo>
                    <a:lnTo>
                      <a:pt x="1065" y="432"/>
                    </a:lnTo>
                    <a:lnTo>
                      <a:pt x="658" y="25"/>
                    </a:lnTo>
                    <a:cubicBezTo>
                      <a:pt x="633" y="0"/>
                      <a:pt x="593" y="0"/>
                      <a:pt x="568" y="25"/>
                    </a:cubicBezTo>
                    <a:lnTo>
                      <a:pt x="387" y="206"/>
                    </a:lnTo>
                    <a:lnTo>
                      <a:pt x="387" y="206"/>
                    </a:lnTo>
                    <a:lnTo>
                      <a:pt x="296" y="297"/>
                    </a:lnTo>
                    <a:lnTo>
                      <a:pt x="296" y="297"/>
                    </a:lnTo>
                    <a:lnTo>
                      <a:pt x="25" y="568"/>
                    </a:lnTo>
                    <a:cubicBezTo>
                      <a:pt x="0" y="593"/>
                      <a:pt x="0" y="634"/>
                      <a:pt x="25" y="659"/>
                    </a:cubicBezTo>
                    <a:lnTo>
                      <a:pt x="930" y="1564"/>
                    </a:lnTo>
                    <a:close/>
                    <a:moveTo>
                      <a:pt x="975" y="1428"/>
                    </a:moveTo>
                    <a:lnTo>
                      <a:pt x="613" y="1066"/>
                    </a:lnTo>
                    <a:lnTo>
                      <a:pt x="839" y="840"/>
                    </a:lnTo>
                    <a:lnTo>
                      <a:pt x="1201" y="1202"/>
                    </a:lnTo>
                    <a:lnTo>
                      <a:pt x="975" y="1428"/>
                    </a:lnTo>
                    <a:close/>
                    <a:moveTo>
                      <a:pt x="1427" y="975"/>
                    </a:moveTo>
                    <a:lnTo>
                      <a:pt x="1292" y="1111"/>
                    </a:lnTo>
                    <a:lnTo>
                      <a:pt x="930" y="749"/>
                    </a:lnTo>
                    <a:lnTo>
                      <a:pt x="1065" y="613"/>
                    </a:lnTo>
                    <a:lnTo>
                      <a:pt x="1427" y="975"/>
                    </a:lnTo>
                    <a:close/>
                    <a:moveTo>
                      <a:pt x="613" y="161"/>
                    </a:moveTo>
                    <a:lnTo>
                      <a:pt x="975" y="523"/>
                    </a:lnTo>
                    <a:lnTo>
                      <a:pt x="839" y="659"/>
                    </a:lnTo>
                    <a:lnTo>
                      <a:pt x="477" y="297"/>
                    </a:lnTo>
                    <a:lnTo>
                      <a:pt x="613" y="161"/>
                    </a:lnTo>
                    <a:close/>
                    <a:moveTo>
                      <a:pt x="387" y="387"/>
                    </a:moveTo>
                    <a:lnTo>
                      <a:pt x="749" y="749"/>
                    </a:lnTo>
                    <a:lnTo>
                      <a:pt x="522" y="975"/>
                    </a:lnTo>
                    <a:lnTo>
                      <a:pt x="160" y="613"/>
                    </a:lnTo>
                    <a:lnTo>
                      <a:pt x="387" y="387"/>
                    </a:lnTo>
                    <a:close/>
                  </a:path>
                </a:pathLst>
              </a:custGeom>
              <a:solidFill>
                <a:srgbClr val="000000"/>
              </a:solidFill>
              <a:ln w="0">
                <a:noFill/>
                <a:prstDash val="solid"/>
                <a:round/>
                <a:headEnd/>
                <a:tailEnd/>
              </a:ln>
              <a:extLst>
                <a:ext uri="{91240B29-F687-4F45-9708-019B960494DF}">
                  <a14:hiddenLine xmlns:a14="http://schemas.microsoft.com/office/drawing/2010/main" w="0">
                    <a:solidFill>
                      <a:srgbClr val="000000"/>
                    </a:solidFill>
                    <a:prstDash val="solid"/>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75" name="PA_任意多边形 650">
                <a:extLst>
                  <a:ext uri="{FF2B5EF4-FFF2-40B4-BE49-F238E27FC236}">
                    <a16:creationId xmlns:a16="http://schemas.microsoft.com/office/drawing/2014/main" id="{D316CD50-3889-4EA7-943F-9C77442C7DEB}"/>
                  </a:ext>
                </a:extLst>
              </p:cNvPr>
              <p:cNvSpPr>
                <a:spLocks noEditPoints="1"/>
              </p:cNvSpPr>
              <p:nvPr>
                <p:custDataLst>
                  <p:tags r:id="rId106"/>
                </p:custDataLst>
              </p:nvPr>
            </p:nvSpPr>
            <p:spPr bwMode="auto">
              <a:xfrm>
                <a:off x="3937" y="2184"/>
                <a:ext cx="597" cy="596"/>
              </a:xfrm>
              <a:custGeom>
                <a:avLst/>
                <a:gdLst>
                  <a:gd name="T0" fmla="*/ 1558 w 1583"/>
                  <a:gd name="T1" fmla="*/ 930 h 1582"/>
                  <a:gd name="T2" fmla="*/ 653 w 1583"/>
                  <a:gd name="T3" fmla="*/ 25 h 1582"/>
                  <a:gd name="T4" fmla="*/ 562 w 1583"/>
                  <a:gd name="T5" fmla="*/ 25 h 1582"/>
                  <a:gd name="T6" fmla="*/ 19 w 1583"/>
                  <a:gd name="T7" fmla="*/ 568 h 1582"/>
                  <a:gd name="T8" fmla="*/ 0 w 1583"/>
                  <a:gd name="T9" fmla="*/ 613 h 1582"/>
                  <a:gd name="T10" fmla="*/ 19 w 1583"/>
                  <a:gd name="T11" fmla="*/ 658 h 1582"/>
                  <a:gd name="T12" fmla="*/ 924 w 1583"/>
                  <a:gd name="T13" fmla="*/ 1563 h 1582"/>
                  <a:gd name="T14" fmla="*/ 969 w 1583"/>
                  <a:gd name="T15" fmla="*/ 1582 h 1582"/>
                  <a:gd name="T16" fmla="*/ 1015 w 1583"/>
                  <a:gd name="T17" fmla="*/ 1563 h 1582"/>
                  <a:gd name="T18" fmla="*/ 1286 w 1583"/>
                  <a:gd name="T19" fmla="*/ 1292 h 1582"/>
                  <a:gd name="T20" fmla="*/ 1286 w 1583"/>
                  <a:gd name="T21" fmla="*/ 1292 h 1582"/>
                  <a:gd name="T22" fmla="*/ 1377 w 1583"/>
                  <a:gd name="T23" fmla="*/ 1201 h 1582"/>
                  <a:gd name="T24" fmla="*/ 1377 w 1583"/>
                  <a:gd name="T25" fmla="*/ 1201 h 1582"/>
                  <a:gd name="T26" fmla="*/ 1558 w 1583"/>
                  <a:gd name="T27" fmla="*/ 1020 h 1582"/>
                  <a:gd name="T28" fmla="*/ 1558 w 1583"/>
                  <a:gd name="T29" fmla="*/ 930 h 1582"/>
                  <a:gd name="T30" fmla="*/ 607 w 1583"/>
                  <a:gd name="T31" fmla="*/ 160 h 1582"/>
                  <a:gd name="T32" fmla="*/ 969 w 1583"/>
                  <a:gd name="T33" fmla="*/ 523 h 1582"/>
                  <a:gd name="T34" fmla="*/ 834 w 1583"/>
                  <a:gd name="T35" fmla="*/ 658 h 1582"/>
                  <a:gd name="T36" fmla="*/ 472 w 1583"/>
                  <a:gd name="T37" fmla="*/ 296 h 1582"/>
                  <a:gd name="T38" fmla="*/ 607 w 1583"/>
                  <a:gd name="T39" fmla="*/ 160 h 1582"/>
                  <a:gd name="T40" fmla="*/ 381 w 1583"/>
                  <a:gd name="T41" fmla="*/ 387 h 1582"/>
                  <a:gd name="T42" fmla="*/ 743 w 1583"/>
                  <a:gd name="T43" fmla="*/ 749 h 1582"/>
                  <a:gd name="T44" fmla="*/ 517 w 1583"/>
                  <a:gd name="T45" fmla="*/ 975 h 1582"/>
                  <a:gd name="T46" fmla="*/ 155 w 1583"/>
                  <a:gd name="T47" fmla="*/ 613 h 1582"/>
                  <a:gd name="T48" fmla="*/ 381 w 1583"/>
                  <a:gd name="T49" fmla="*/ 387 h 1582"/>
                  <a:gd name="T50" fmla="*/ 969 w 1583"/>
                  <a:gd name="T51" fmla="*/ 1428 h 1582"/>
                  <a:gd name="T52" fmla="*/ 607 w 1583"/>
                  <a:gd name="T53" fmla="*/ 1066 h 1582"/>
                  <a:gd name="T54" fmla="*/ 834 w 1583"/>
                  <a:gd name="T55" fmla="*/ 839 h 1582"/>
                  <a:gd name="T56" fmla="*/ 1196 w 1583"/>
                  <a:gd name="T57" fmla="*/ 1201 h 1582"/>
                  <a:gd name="T58" fmla="*/ 969 w 1583"/>
                  <a:gd name="T59" fmla="*/ 1428 h 1582"/>
                  <a:gd name="T60" fmla="*/ 1286 w 1583"/>
                  <a:gd name="T61" fmla="*/ 1111 h 1582"/>
                  <a:gd name="T62" fmla="*/ 924 w 1583"/>
                  <a:gd name="T63" fmla="*/ 749 h 1582"/>
                  <a:gd name="T64" fmla="*/ 1060 w 1583"/>
                  <a:gd name="T65" fmla="*/ 613 h 1582"/>
                  <a:gd name="T66" fmla="*/ 1422 w 1583"/>
                  <a:gd name="T67" fmla="*/ 975 h 1582"/>
                  <a:gd name="T68" fmla="*/ 1286 w 1583"/>
                  <a:gd name="T69" fmla="*/ 1111 h 1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83" h="1582">
                    <a:moveTo>
                      <a:pt x="1558" y="930"/>
                    </a:moveTo>
                    <a:lnTo>
                      <a:pt x="653" y="25"/>
                    </a:lnTo>
                    <a:cubicBezTo>
                      <a:pt x="628" y="0"/>
                      <a:pt x="587" y="0"/>
                      <a:pt x="562" y="25"/>
                    </a:cubicBezTo>
                    <a:lnTo>
                      <a:pt x="19" y="568"/>
                    </a:lnTo>
                    <a:cubicBezTo>
                      <a:pt x="7" y="580"/>
                      <a:pt x="0" y="596"/>
                      <a:pt x="0" y="613"/>
                    </a:cubicBezTo>
                    <a:cubicBezTo>
                      <a:pt x="0" y="630"/>
                      <a:pt x="7" y="646"/>
                      <a:pt x="19" y="658"/>
                    </a:cubicBezTo>
                    <a:lnTo>
                      <a:pt x="924" y="1563"/>
                    </a:lnTo>
                    <a:cubicBezTo>
                      <a:pt x="936" y="1575"/>
                      <a:pt x="953" y="1582"/>
                      <a:pt x="969" y="1582"/>
                    </a:cubicBezTo>
                    <a:cubicBezTo>
                      <a:pt x="986" y="1582"/>
                      <a:pt x="1003" y="1575"/>
                      <a:pt x="1015" y="1563"/>
                    </a:cubicBezTo>
                    <a:lnTo>
                      <a:pt x="1286" y="1292"/>
                    </a:lnTo>
                    <a:lnTo>
                      <a:pt x="1286" y="1292"/>
                    </a:lnTo>
                    <a:lnTo>
                      <a:pt x="1377" y="1201"/>
                    </a:lnTo>
                    <a:lnTo>
                      <a:pt x="1377" y="1201"/>
                    </a:lnTo>
                    <a:lnTo>
                      <a:pt x="1558" y="1020"/>
                    </a:lnTo>
                    <a:cubicBezTo>
                      <a:pt x="1583" y="995"/>
                      <a:pt x="1583" y="955"/>
                      <a:pt x="1558" y="930"/>
                    </a:cubicBezTo>
                    <a:close/>
                    <a:moveTo>
                      <a:pt x="607" y="160"/>
                    </a:moveTo>
                    <a:lnTo>
                      <a:pt x="969" y="523"/>
                    </a:lnTo>
                    <a:lnTo>
                      <a:pt x="834" y="658"/>
                    </a:lnTo>
                    <a:lnTo>
                      <a:pt x="472" y="296"/>
                    </a:lnTo>
                    <a:lnTo>
                      <a:pt x="607" y="160"/>
                    </a:lnTo>
                    <a:close/>
                    <a:moveTo>
                      <a:pt x="381" y="387"/>
                    </a:moveTo>
                    <a:lnTo>
                      <a:pt x="743" y="749"/>
                    </a:lnTo>
                    <a:lnTo>
                      <a:pt x="517" y="975"/>
                    </a:lnTo>
                    <a:lnTo>
                      <a:pt x="155" y="613"/>
                    </a:lnTo>
                    <a:lnTo>
                      <a:pt x="381" y="387"/>
                    </a:lnTo>
                    <a:close/>
                    <a:moveTo>
                      <a:pt x="969" y="1428"/>
                    </a:moveTo>
                    <a:lnTo>
                      <a:pt x="607" y="1066"/>
                    </a:lnTo>
                    <a:lnTo>
                      <a:pt x="834" y="839"/>
                    </a:lnTo>
                    <a:lnTo>
                      <a:pt x="1196" y="1201"/>
                    </a:lnTo>
                    <a:lnTo>
                      <a:pt x="969" y="1428"/>
                    </a:lnTo>
                    <a:close/>
                    <a:moveTo>
                      <a:pt x="1286" y="1111"/>
                    </a:moveTo>
                    <a:lnTo>
                      <a:pt x="924" y="749"/>
                    </a:lnTo>
                    <a:lnTo>
                      <a:pt x="1060" y="613"/>
                    </a:lnTo>
                    <a:lnTo>
                      <a:pt x="1422" y="975"/>
                    </a:lnTo>
                    <a:lnTo>
                      <a:pt x="1286" y="1111"/>
                    </a:lnTo>
                    <a:close/>
                  </a:path>
                </a:pathLst>
              </a:custGeom>
              <a:solidFill>
                <a:srgbClr val="000000"/>
              </a:solidFill>
              <a:ln w="0">
                <a:noFill/>
                <a:prstDash val="solid"/>
                <a:round/>
                <a:headEnd/>
                <a:tailEnd/>
              </a:ln>
              <a:extLst>
                <a:ext uri="{91240B29-F687-4F45-9708-019B960494DF}">
                  <a14:hiddenLine xmlns:a14="http://schemas.microsoft.com/office/drawing/2010/main" w="0">
                    <a:solidFill>
                      <a:srgbClr val="000000"/>
                    </a:solidFill>
                    <a:prstDash val="solid"/>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76" name="PA_任意多边形 651">
                <a:extLst>
                  <a:ext uri="{FF2B5EF4-FFF2-40B4-BE49-F238E27FC236}">
                    <a16:creationId xmlns:a16="http://schemas.microsoft.com/office/drawing/2014/main" id="{B318F2ED-726C-4407-8B68-CAB4AF7E3A10}"/>
                  </a:ext>
                </a:extLst>
              </p:cNvPr>
              <p:cNvSpPr>
                <a:spLocks noEditPoints="1"/>
              </p:cNvSpPr>
              <p:nvPr>
                <p:custDataLst>
                  <p:tags r:id="rId107"/>
                </p:custDataLst>
              </p:nvPr>
            </p:nvSpPr>
            <p:spPr bwMode="auto">
              <a:xfrm>
                <a:off x="3722" y="1751"/>
                <a:ext cx="544" cy="527"/>
              </a:xfrm>
              <a:custGeom>
                <a:avLst/>
                <a:gdLst>
                  <a:gd name="T0" fmla="*/ 633 w 1442"/>
                  <a:gd name="T1" fmla="*/ 1398 h 1398"/>
                  <a:gd name="T2" fmla="*/ 1267 w 1442"/>
                  <a:gd name="T3" fmla="*/ 764 h 1398"/>
                  <a:gd name="T4" fmla="*/ 1267 w 1442"/>
                  <a:gd name="T5" fmla="*/ 131 h 1398"/>
                  <a:gd name="T6" fmla="*/ 950 w 1442"/>
                  <a:gd name="T7" fmla="*/ 0 h 1398"/>
                  <a:gd name="T8" fmla="*/ 950 w 1442"/>
                  <a:gd name="T9" fmla="*/ 0 h 1398"/>
                  <a:gd name="T10" fmla="*/ 634 w 1442"/>
                  <a:gd name="T11" fmla="*/ 131 h 1398"/>
                  <a:gd name="T12" fmla="*/ 0 w 1442"/>
                  <a:gd name="T13" fmla="*/ 764 h 1398"/>
                  <a:gd name="T14" fmla="*/ 633 w 1442"/>
                  <a:gd name="T15" fmla="*/ 1398 h 1398"/>
                  <a:gd name="T16" fmla="*/ 724 w 1442"/>
                  <a:gd name="T17" fmla="*/ 221 h 1398"/>
                  <a:gd name="T18" fmla="*/ 950 w 1442"/>
                  <a:gd name="T19" fmla="*/ 128 h 1398"/>
                  <a:gd name="T20" fmla="*/ 1176 w 1442"/>
                  <a:gd name="T21" fmla="*/ 221 h 1398"/>
                  <a:gd name="T22" fmla="*/ 1177 w 1442"/>
                  <a:gd name="T23" fmla="*/ 674 h 1398"/>
                  <a:gd name="T24" fmla="*/ 633 w 1442"/>
                  <a:gd name="T25" fmla="*/ 1217 h 1398"/>
                  <a:gd name="T26" fmla="*/ 181 w 1442"/>
                  <a:gd name="T27" fmla="*/ 764 h 1398"/>
                  <a:gd name="T28" fmla="*/ 724 w 1442"/>
                  <a:gd name="T29" fmla="*/ 221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2" h="1398">
                    <a:moveTo>
                      <a:pt x="633" y="1398"/>
                    </a:moveTo>
                    <a:lnTo>
                      <a:pt x="1267" y="764"/>
                    </a:lnTo>
                    <a:cubicBezTo>
                      <a:pt x="1442" y="590"/>
                      <a:pt x="1442" y="306"/>
                      <a:pt x="1267" y="131"/>
                    </a:cubicBezTo>
                    <a:cubicBezTo>
                      <a:pt x="1182" y="46"/>
                      <a:pt x="1070" y="0"/>
                      <a:pt x="950" y="0"/>
                    </a:cubicBezTo>
                    <a:cubicBezTo>
                      <a:pt x="950" y="0"/>
                      <a:pt x="950" y="0"/>
                      <a:pt x="950" y="0"/>
                    </a:cubicBezTo>
                    <a:cubicBezTo>
                      <a:pt x="830" y="0"/>
                      <a:pt x="718" y="46"/>
                      <a:pt x="634" y="131"/>
                    </a:cubicBezTo>
                    <a:lnTo>
                      <a:pt x="0" y="764"/>
                    </a:lnTo>
                    <a:lnTo>
                      <a:pt x="633" y="1398"/>
                    </a:lnTo>
                    <a:close/>
                    <a:moveTo>
                      <a:pt x="724" y="221"/>
                    </a:moveTo>
                    <a:cubicBezTo>
                      <a:pt x="784" y="161"/>
                      <a:pt x="865" y="128"/>
                      <a:pt x="950" y="128"/>
                    </a:cubicBezTo>
                    <a:cubicBezTo>
                      <a:pt x="1033" y="129"/>
                      <a:pt x="1116" y="161"/>
                      <a:pt x="1176" y="221"/>
                    </a:cubicBezTo>
                    <a:cubicBezTo>
                      <a:pt x="1301" y="346"/>
                      <a:pt x="1301" y="549"/>
                      <a:pt x="1177" y="674"/>
                    </a:cubicBezTo>
                    <a:lnTo>
                      <a:pt x="633" y="1217"/>
                    </a:lnTo>
                    <a:lnTo>
                      <a:pt x="181" y="764"/>
                    </a:lnTo>
                    <a:lnTo>
                      <a:pt x="724" y="221"/>
                    </a:lnTo>
                    <a:close/>
                  </a:path>
                </a:pathLst>
              </a:custGeom>
              <a:solidFill>
                <a:srgbClr val="000000"/>
              </a:solidFill>
              <a:ln w="0">
                <a:noFill/>
                <a:prstDash val="solid"/>
                <a:round/>
                <a:headEnd/>
                <a:tailEnd/>
              </a:ln>
              <a:extLst>
                <a:ext uri="{91240B29-F687-4F45-9708-019B960494DF}">
                  <a14:hiddenLine xmlns:a14="http://schemas.microsoft.com/office/drawing/2010/main" w="0">
                    <a:solidFill>
                      <a:srgbClr val="000000"/>
                    </a:solidFill>
                    <a:prstDash val="solid"/>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77" name="PA_任意多边形 652">
                <a:extLst>
                  <a:ext uri="{FF2B5EF4-FFF2-40B4-BE49-F238E27FC236}">
                    <a16:creationId xmlns:a16="http://schemas.microsoft.com/office/drawing/2014/main" id="{EEAE449C-68C6-4969-A8DD-21D19838B58C}"/>
                  </a:ext>
                </a:extLst>
              </p:cNvPr>
              <p:cNvSpPr>
                <a:spLocks noEditPoints="1"/>
              </p:cNvSpPr>
              <p:nvPr>
                <p:custDataLst>
                  <p:tags r:id="rId108"/>
                </p:custDataLst>
              </p:nvPr>
            </p:nvSpPr>
            <p:spPr bwMode="auto">
              <a:xfrm>
                <a:off x="3466" y="2057"/>
                <a:ext cx="478" cy="478"/>
              </a:xfrm>
              <a:custGeom>
                <a:avLst/>
                <a:gdLst>
                  <a:gd name="T0" fmla="*/ 478 w 478"/>
                  <a:gd name="T1" fmla="*/ 238 h 478"/>
                  <a:gd name="T2" fmla="*/ 239 w 478"/>
                  <a:gd name="T3" fmla="*/ 0 h 478"/>
                  <a:gd name="T4" fmla="*/ 85 w 478"/>
                  <a:gd name="T5" fmla="*/ 153 h 478"/>
                  <a:gd name="T6" fmla="*/ 188 w 478"/>
                  <a:gd name="T7" fmla="*/ 256 h 478"/>
                  <a:gd name="T8" fmla="*/ 0 w 478"/>
                  <a:gd name="T9" fmla="*/ 444 h 478"/>
                  <a:gd name="T10" fmla="*/ 34 w 478"/>
                  <a:gd name="T11" fmla="*/ 478 h 478"/>
                  <a:gd name="T12" fmla="*/ 222 w 478"/>
                  <a:gd name="T13" fmla="*/ 290 h 478"/>
                  <a:gd name="T14" fmla="*/ 324 w 478"/>
                  <a:gd name="T15" fmla="*/ 392 h 478"/>
                  <a:gd name="T16" fmla="*/ 478 w 478"/>
                  <a:gd name="T17" fmla="*/ 238 h 478"/>
                  <a:gd name="T18" fmla="*/ 222 w 478"/>
                  <a:gd name="T19" fmla="*/ 221 h 478"/>
                  <a:gd name="T20" fmla="*/ 153 w 478"/>
                  <a:gd name="T21" fmla="*/ 153 h 478"/>
                  <a:gd name="T22" fmla="*/ 239 w 478"/>
                  <a:gd name="T23" fmla="*/ 68 h 478"/>
                  <a:gd name="T24" fmla="*/ 410 w 478"/>
                  <a:gd name="T25" fmla="*/ 238 h 478"/>
                  <a:gd name="T26" fmla="*/ 324 w 478"/>
                  <a:gd name="T27" fmla="*/ 324 h 478"/>
                  <a:gd name="T28" fmla="*/ 256 w 478"/>
                  <a:gd name="T29" fmla="*/ 255 h 478"/>
                  <a:gd name="T30" fmla="*/ 222 w 478"/>
                  <a:gd name="T31" fmla="*/ 221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8" h="478">
                    <a:moveTo>
                      <a:pt x="478" y="238"/>
                    </a:moveTo>
                    <a:lnTo>
                      <a:pt x="239" y="0"/>
                    </a:lnTo>
                    <a:lnTo>
                      <a:pt x="85" y="153"/>
                    </a:lnTo>
                    <a:lnTo>
                      <a:pt x="188" y="256"/>
                    </a:lnTo>
                    <a:lnTo>
                      <a:pt x="0" y="444"/>
                    </a:lnTo>
                    <a:lnTo>
                      <a:pt x="34" y="478"/>
                    </a:lnTo>
                    <a:lnTo>
                      <a:pt x="222" y="290"/>
                    </a:lnTo>
                    <a:lnTo>
                      <a:pt x="324" y="392"/>
                    </a:lnTo>
                    <a:lnTo>
                      <a:pt x="478" y="238"/>
                    </a:lnTo>
                    <a:close/>
                    <a:moveTo>
                      <a:pt x="222" y="221"/>
                    </a:moveTo>
                    <a:lnTo>
                      <a:pt x="153" y="153"/>
                    </a:lnTo>
                    <a:lnTo>
                      <a:pt x="239" y="68"/>
                    </a:lnTo>
                    <a:lnTo>
                      <a:pt x="410" y="238"/>
                    </a:lnTo>
                    <a:lnTo>
                      <a:pt x="324" y="324"/>
                    </a:lnTo>
                    <a:lnTo>
                      <a:pt x="256" y="255"/>
                    </a:lnTo>
                    <a:lnTo>
                      <a:pt x="222" y="2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78" name="PA_任意多边形 653">
                <a:extLst>
                  <a:ext uri="{FF2B5EF4-FFF2-40B4-BE49-F238E27FC236}">
                    <a16:creationId xmlns:a16="http://schemas.microsoft.com/office/drawing/2014/main" id="{C28D8806-477F-4161-8177-B48A1C72509F}"/>
                  </a:ext>
                </a:extLst>
              </p:cNvPr>
              <p:cNvSpPr>
                <a:spLocks/>
              </p:cNvSpPr>
              <p:nvPr>
                <p:custDataLst>
                  <p:tags r:id="rId109"/>
                </p:custDataLst>
              </p:nvPr>
            </p:nvSpPr>
            <p:spPr bwMode="auto">
              <a:xfrm>
                <a:off x="3290" y="2324"/>
                <a:ext cx="386" cy="386"/>
              </a:xfrm>
              <a:custGeom>
                <a:avLst/>
                <a:gdLst>
                  <a:gd name="T0" fmla="*/ 64 w 1024"/>
                  <a:gd name="T1" fmla="*/ 0 h 1023"/>
                  <a:gd name="T2" fmla="*/ 0 w 1024"/>
                  <a:gd name="T3" fmla="*/ 64 h 1023"/>
                  <a:gd name="T4" fmla="*/ 960 w 1024"/>
                  <a:gd name="T5" fmla="*/ 1023 h 1023"/>
                  <a:gd name="T6" fmla="*/ 1024 w 1024"/>
                  <a:gd name="T7" fmla="*/ 959 h 1023"/>
                  <a:gd name="T8" fmla="*/ 960 w 1024"/>
                  <a:gd name="T9" fmla="*/ 895 h 1023"/>
                  <a:gd name="T10" fmla="*/ 128 w 1024"/>
                  <a:gd name="T11" fmla="*/ 64 h 1023"/>
                  <a:gd name="T12" fmla="*/ 64 w 1024"/>
                  <a:gd name="T13" fmla="*/ 0 h 1023"/>
                </a:gdLst>
                <a:ahLst/>
                <a:cxnLst>
                  <a:cxn ang="0">
                    <a:pos x="T0" y="T1"/>
                  </a:cxn>
                  <a:cxn ang="0">
                    <a:pos x="T2" y="T3"/>
                  </a:cxn>
                  <a:cxn ang="0">
                    <a:pos x="T4" y="T5"/>
                  </a:cxn>
                  <a:cxn ang="0">
                    <a:pos x="T6" y="T7"/>
                  </a:cxn>
                  <a:cxn ang="0">
                    <a:pos x="T8" y="T9"/>
                  </a:cxn>
                  <a:cxn ang="0">
                    <a:pos x="T10" y="T11"/>
                  </a:cxn>
                  <a:cxn ang="0">
                    <a:pos x="T12" y="T13"/>
                  </a:cxn>
                </a:cxnLst>
                <a:rect l="0" t="0" r="r" b="b"/>
                <a:pathLst>
                  <a:path w="1024" h="1023">
                    <a:moveTo>
                      <a:pt x="64" y="0"/>
                    </a:moveTo>
                    <a:cubicBezTo>
                      <a:pt x="29" y="0"/>
                      <a:pt x="0" y="28"/>
                      <a:pt x="0" y="64"/>
                    </a:cubicBezTo>
                    <a:cubicBezTo>
                      <a:pt x="0" y="593"/>
                      <a:pt x="431" y="1023"/>
                      <a:pt x="960" y="1023"/>
                    </a:cubicBezTo>
                    <a:cubicBezTo>
                      <a:pt x="996" y="1023"/>
                      <a:pt x="1024" y="995"/>
                      <a:pt x="1024" y="959"/>
                    </a:cubicBezTo>
                    <a:cubicBezTo>
                      <a:pt x="1024" y="924"/>
                      <a:pt x="996" y="895"/>
                      <a:pt x="960" y="895"/>
                    </a:cubicBezTo>
                    <a:cubicBezTo>
                      <a:pt x="502" y="895"/>
                      <a:pt x="128" y="522"/>
                      <a:pt x="128" y="64"/>
                    </a:cubicBezTo>
                    <a:cubicBezTo>
                      <a:pt x="128" y="28"/>
                      <a:pt x="100" y="0"/>
                      <a:pt x="64" y="0"/>
                    </a:cubicBezTo>
                  </a:path>
                </a:pathLst>
              </a:custGeom>
              <a:solidFill>
                <a:srgbClr val="000000"/>
              </a:solidFill>
              <a:ln w="0">
                <a:noFill/>
                <a:prstDash val="solid"/>
                <a:round/>
                <a:headEnd/>
                <a:tailEnd/>
              </a:ln>
              <a:extLst>
                <a:ext uri="{91240B29-F687-4F45-9708-019B960494DF}">
                  <a14:hiddenLine xmlns:a14="http://schemas.microsoft.com/office/drawing/2010/main" w="0">
                    <a:solidFill>
                      <a:srgbClr val="000000"/>
                    </a:solidFill>
                    <a:prstDash val="solid"/>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79" name="PA_任意多边形 654">
                <a:extLst>
                  <a:ext uri="{FF2B5EF4-FFF2-40B4-BE49-F238E27FC236}">
                    <a16:creationId xmlns:a16="http://schemas.microsoft.com/office/drawing/2014/main" id="{4B119B38-1265-4DB2-8599-524C1BA41B58}"/>
                  </a:ext>
                </a:extLst>
              </p:cNvPr>
              <p:cNvSpPr>
                <a:spLocks/>
              </p:cNvSpPr>
              <p:nvPr>
                <p:custDataLst>
                  <p:tags r:id="rId110"/>
                </p:custDataLst>
              </p:nvPr>
            </p:nvSpPr>
            <p:spPr bwMode="auto">
              <a:xfrm>
                <a:off x="3149" y="2320"/>
                <a:ext cx="531" cy="531"/>
              </a:xfrm>
              <a:custGeom>
                <a:avLst/>
                <a:gdLst>
                  <a:gd name="T0" fmla="*/ 1344 w 1408"/>
                  <a:gd name="T1" fmla="*/ 1279 h 1407"/>
                  <a:gd name="T2" fmla="*/ 128 w 1408"/>
                  <a:gd name="T3" fmla="*/ 64 h 1407"/>
                  <a:gd name="T4" fmla="*/ 64 w 1408"/>
                  <a:gd name="T5" fmla="*/ 0 h 1407"/>
                  <a:gd name="T6" fmla="*/ 0 w 1408"/>
                  <a:gd name="T7" fmla="*/ 64 h 1407"/>
                  <a:gd name="T8" fmla="*/ 1344 w 1408"/>
                  <a:gd name="T9" fmla="*/ 1407 h 1407"/>
                  <a:gd name="T10" fmla="*/ 1408 w 1408"/>
                  <a:gd name="T11" fmla="*/ 1343 h 1407"/>
                  <a:gd name="T12" fmla="*/ 1344 w 1408"/>
                  <a:gd name="T13" fmla="*/ 1279 h 1407"/>
                </a:gdLst>
                <a:ahLst/>
                <a:cxnLst>
                  <a:cxn ang="0">
                    <a:pos x="T0" y="T1"/>
                  </a:cxn>
                  <a:cxn ang="0">
                    <a:pos x="T2" y="T3"/>
                  </a:cxn>
                  <a:cxn ang="0">
                    <a:pos x="T4" y="T5"/>
                  </a:cxn>
                  <a:cxn ang="0">
                    <a:pos x="T6" y="T7"/>
                  </a:cxn>
                  <a:cxn ang="0">
                    <a:pos x="T8" y="T9"/>
                  </a:cxn>
                  <a:cxn ang="0">
                    <a:pos x="T10" y="T11"/>
                  </a:cxn>
                  <a:cxn ang="0">
                    <a:pos x="T12" y="T13"/>
                  </a:cxn>
                </a:cxnLst>
                <a:rect l="0" t="0" r="r" b="b"/>
                <a:pathLst>
                  <a:path w="1408" h="1407">
                    <a:moveTo>
                      <a:pt x="1344" y="1279"/>
                    </a:moveTo>
                    <a:cubicBezTo>
                      <a:pt x="674" y="1279"/>
                      <a:pt x="128" y="734"/>
                      <a:pt x="128" y="64"/>
                    </a:cubicBezTo>
                    <a:cubicBezTo>
                      <a:pt x="128" y="28"/>
                      <a:pt x="100" y="0"/>
                      <a:pt x="64" y="0"/>
                    </a:cubicBezTo>
                    <a:cubicBezTo>
                      <a:pt x="29" y="0"/>
                      <a:pt x="0" y="28"/>
                      <a:pt x="0" y="64"/>
                    </a:cubicBezTo>
                    <a:cubicBezTo>
                      <a:pt x="0" y="805"/>
                      <a:pt x="603" y="1407"/>
                      <a:pt x="1344" y="1407"/>
                    </a:cubicBezTo>
                    <a:cubicBezTo>
                      <a:pt x="1380" y="1407"/>
                      <a:pt x="1408" y="1379"/>
                      <a:pt x="1408" y="1343"/>
                    </a:cubicBezTo>
                    <a:cubicBezTo>
                      <a:pt x="1408" y="1308"/>
                      <a:pt x="1380" y="1279"/>
                      <a:pt x="1344" y="1279"/>
                    </a:cubicBezTo>
                  </a:path>
                </a:pathLst>
              </a:custGeom>
              <a:solidFill>
                <a:srgbClr val="000000"/>
              </a:solidFill>
              <a:ln w="0">
                <a:noFill/>
                <a:prstDash val="solid"/>
                <a:round/>
                <a:headEnd/>
                <a:tailEnd/>
              </a:ln>
              <a:extLst>
                <a:ext uri="{91240B29-F687-4F45-9708-019B960494DF}">
                  <a14:hiddenLine xmlns:a14="http://schemas.microsoft.com/office/drawing/2010/main" w="0">
                    <a:solidFill>
                      <a:srgbClr val="000000"/>
                    </a:solidFill>
                    <a:prstDash val="solid"/>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grpSp>
        <p:sp>
          <p:nvSpPr>
            <p:cNvPr id="44" name="PA-A000320150714C77PPSH-4138">
              <a:extLst>
                <a:ext uri="{FF2B5EF4-FFF2-40B4-BE49-F238E27FC236}">
                  <a16:creationId xmlns:a16="http://schemas.microsoft.com/office/drawing/2014/main" id="{3E442C12-E3BC-4F8B-957C-2BE9A5AFC277}"/>
                </a:ext>
              </a:extLst>
            </p:cNvPr>
            <p:cNvSpPr>
              <a:spLocks/>
            </p:cNvSpPr>
            <p:nvPr>
              <p:custDataLst>
                <p:tags r:id="rId3"/>
              </p:custDataLst>
            </p:nvPr>
          </p:nvSpPr>
          <p:spPr bwMode="auto">
            <a:xfrm>
              <a:off x="2058503" y="4364712"/>
              <a:ext cx="752472" cy="394152"/>
            </a:xfrm>
            <a:custGeom>
              <a:avLst/>
              <a:gdLst>
                <a:gd name="T0" fmla="*/ 192479 w 4892"/>
                <a:gd name="T1" fmla="*/ 95349 h 2558"/>
                <a:gd name="T2" fmla="*/ 171869 w 4892"/>
                <a:gd name="T3" fmla="*/ 611116 h 2558"/>
                <a:gd name="T4" fmla="*/ 140955 w 4892"/>
                <a:gd name="T5" fmla="*/ 464596 h 2558"/>
                <a:gd name="T6" fmla="*/ 140955 w 4892"/>
                <a:gd name="T7" fmla="*/ 644985 h 2558"/>
                <a:gd name="T8" fmla="*/ 192479 w 4892"/>
                <a:gd name="T9" fmla="*/ 640568 h 2558"/>
                <a:gd name="T10" fmla="*/ 0 w 4892"/>
                <a:gd name="T11" fmla="*/ 939867 h 2558"/>
                <a:gd name="T12" fmla="*/ 567500 w 4892"/>
                <a:gd name="T13" fmla="*/ 2209 h 2558"/>
                <a:gd name="T14" fmla="*/ 1800397 w 4892"/>
                <a:gd name="T15" fmla="*/ 941708 h 2558"/>
                <a:gd name="T16" fmla="*/ 567500 w 4892"/>
                <a:gd name="T17" fmla="*/ 2209 h 2558"/>
                <a:gd name="T18" fmla="*/ 677173 w 4892"/>
                <a:gd name="T19" fmla="*/ 830529 h 2558"/>
                <a:gd name="T20" fmla="*/ 769916 w 4892"/>
                <a:gd name="T21" fmla="*/ 830529 h 2558"/>
                <a:gd name="T22" fmla="*/ 723545 w 4892"/>
                <a:gd name="T23" fmla="*/ 103816 h 2558"/>
                <a:gd name="T24" fmla="*/ 1643617 w 4892"/>
                <a:gd name="T25" fmla="*/ 281261 h 2558"/>
                <a:gd name="T26" fmla="*/ 1681524 w 4892"/>
                <a:gd name="T27" fmla="*/ 876915 h 2558"/>
                <a:gd name="T28" fmla="*/ 1719431 w 4892"/>
                <a:gd name="T29" fmla="*/ 281261 h 2558"/>
                <a:gd name="T30" fmla="*/ 1643617 w 4892"/>
                <a:gd name="T31" fmla="*/ 281261 h 2558"/>
                <a:gd name="T32" fmla="*/ 1473955 w 4892"/>
                <a:gd name="T33" fmla="*/ 837524 h 2558"/>
                <a:gd name="T34" fmla="*/ 1552346 w 4892"/>
                <a:gd name="T35" fmla="*/ 837524 h 2558"/>
                <a:gd name="T36" fmla="*/ 1513335 w 4892"/>
                <a:gd name="T37" fmla="*/ 220885 h 2558"/>
                <a:gd name="T38" fmla="*/ 1285893 w 4892"/>
                <a:gd name="T39" fmla="*/ 238556 h 2558"/>
                <a:gd name="T40" fmla="*/ 1326744 w 4892"/>
                <a:gd name="T41" fmla="*/ 876915 h 2558"/>
                <a:gd name="T42" fmla="*/ 1367227 w 4892"/>
                <a:gd name="T43" fmla="*/ 238556 h 2558"/>
                <a:gd name="T44" fmla="*/ 1285893 w 4892"/>
                <a:gd name="T45" fmla="*/ 238556 h 2558"/>
                <a:gd name="T46" fmla="*/ 1097830 w 4892"/>
                <a:gd name="T47" fmla="*/ 834579 h 2558"/>
                <a:gd name="T48" fmla="*/ 1182477 w 4892"/>
                <a:gd name="T49" fmla="*/ 834579 h 2558"/>
                <a:gd name="T50" fmla="*/ 1140153 w 4892"/>
                <a:gd name="T51" fmla="*/ 169714 h 2558"/>
                <a:gd name="T52" fmla="*/ 893942 w 4892"/>
                <a:gd name="T53" fmla="*/ 181494 h 2558"/>
                <a:gd name="T54" fmla="*/ 938105 w 4892"/>
                <a:gd name="T55" fmla="*/ 876915 h 2558"/>
                <a:gd name="T56" fmla="*/ 982269 w 4892"/>
                <a:gd name="T57" fmla="*/ 181494 h 2558"/>
                <a:gd name="T58" fmla="*/ 893942 w 4892"/>
                <a:gd name="T59" fmla="*/ 181494 h 2558"/>
                <a:gd name="T60" fmla="*/ 497943 w 4892"/>
                <a:gd name="T61" fmla="*/ 0 h 2558"/>
                <a:gd name="T62" fmla="*/ 223393 w 4892"/>
                <a:gd name="T63" fmla="*/ 939867 h 255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892" h="2558">
                  <a:moveTo>
                    <a:pt x="0" y="422"/>
                  </a:moveTo>
                  <a:cubicBezTo>
                    <a:pt x="523" y="259"/>
                    <a:pt x="523" y="259"/>
                    <a:pt x="523" y="259"/>
                  </a:cubicBezTo>
                  <a:cubicBezTo>
                    <a:pt x="523" y="1655"/>
                    <a:pt x="523" y="1655"/>
                    <a:pt x="523" y="1655"/>
                  </a:cubicBezTo>
                  <a:cubicBezTo>
                    <a:pt x="467" y="1660"/>
                    <a:pt x="467" y="1660"/>
                    <a:pt x="467" y="1660"/>
                  </a:cubicBezTo>
                  <a:cubicBezTo>
                    <a:pt x="467" y="1262"/>
                    <a:pt x="467" y="1262"/>
                    <a:pt x="467" y="1262"/>
                  </a:cubicBezTo>
                  <a:cubicBezTo>
                    <a:pt x="383" y="1262"/>
                    <a:pt x="383" y="1262"/>
                    <a:pt x="383" y="1262"/>
                  </a:cubicBezTo>
                  <a:cubicBezTo>
                    <a:pt x="383" y="1706"/>
                    <a:pt x="383" y="1706"/>
                    <a:pt x="383" y="1706"/>
                  </a:cubicBezTo>
                  <a:cubicBezTo>
                    <a:pt x="383" y="1752"/>
                    <a:pt x="383" y="1752"/>
                    <a:pt x="383" y="1752"/>
                  </a:cubicBezTo>
                  <a:cubicBezTo>
                    <a:pt x="429" y="1748"/>
                    <a:pt x="429" y="1748"/>
                    <a:pt x="429" y="1748"/>
                  </a:cubicBezTo>
                  <a:cubicBezTo>
                    <a:pt x="523" y="1740"/>
                    <a:pt x="523" y="1740"/>
                    <a:pt x="523" y="1740"/>
                  </a:cubicBezTo>
                  <a:cubicBezTo>
                    <a:pt x="523" y="2553"/>
                    <a:pt x="523" y="2553"/>
                    <a:pt x="523" y="2553"/>
                  </a:cubicBezTo>
                  <a:cubicBezTo>
                    <a:pt x="0" y="2553"/>
                    <a:pt x="0" y="2553"/>
                    <a:pt x="0" y="2553"/>
                  </a:cubicBezTo>
                  <a:lnTo>
                    <a:pt x="0" y="422"/>
                  </a:lnTo>
                  <a:close/>
                  <a:moveTo>
                    <a:pt x="1542" y="6"/>
                  </a:moveTo>
                  <a:cubicBezTo>
                    <a:pt x="4892" y="577"/>
                    <a:pt x="4892" y="577"/>
                    <a:pt x="4892" y="577"/>
                  </a:cubicBezTo>
                  <a:cubicBezTo>
                    <a:pt x="4892" y="2558"/>
                    <a:pt x="4892" y="2558"/>
                    <a:pt x="4892" y="2558"/>
                  </a:cubicBezTo>
                  <a:cubicBezTo>
                    <a:pt x="1542" y="2558"/>
                    <a:pt x="1542" y="2558"/>
                    <a:pt x="1542" y="2558"/>
                  </a:cubicBezTo>
                  <a:lnTo>
                    <a:pt x="1542" y="6"/>
                  </a:lnTo>
                  <a:close/>
                  <a:moveTo>
                    <a:pt x="1840" y="408"/>
                  </a:moveTo>
                  <a:cubicBezTo>
                    <a:pt x="1840" y="2256"/>
                    <a:pt x="1840" y="2256"/>
                    <a:pt x="1840" y="2256"/>
                  </a:cubicBezTo>
                  <a:cubicBezTo>
                    <a:pt x="1840" y="2325"/>
                    <a:pt x="1896" y="2382"/>
                    <a:pt x="1966" y="2382"/>
                  </a:cubicBezTo>
                  <a:cubicBezTo>
                    <a:pt x="2035" y="2382"/>
                    <a:pt x="2092" y="2325"/>
                    <a:pt x="2092" y="2256"/>
                  </a:cubicBezTo>
                  <a:cubicBezTo>
                    <a:pt x="2092" y="408"/>
                    <a:pt x="2092" y="408"/>
                    <a:pt x="2092" y="408"/>
                  </a:cubicBezTo>
                  <a:cubicBezTo>
                    <a:pt x="2092" y="339"/>
                    <a:pt x="2035" y="282"/>
                    <a:pt x="1966" y="282"/>
                  </a:cubicBezTo>
                  <a:cubicBezTo>
                    <a:pt x="1896" y="282"/>
                    <a:pt x="1840" y="339"/>
                    <a:pt x="1840" y="408"/>
                  </a:cubicBezTo>
                  <a:close/>
                  <a:moveTo>
                    <a:pt x="4466" y="764"/>
                  </a:moveTo>
                  <a:cubicBezTo>
                    <a:pt x="4466" y="2279"/>
                    <a:pt x="4466" y="2279"/>
                    <a:pt x="4466" y="2279"/>
                  </a:cubicBezTo>
                  <a:cubicBezTo>
                    <a:pt x="4466" y="2336"/>
                    <a:pt x="4511" y="2382"/>
                    <a:pt x="4569" y="2382"/>
                  </a:cubicBezTo>
                  <a:cubicBezTo>
                    <a:pt x="4626" y="2382"/>
                    <a:pt x="4672" y="2336"/>
                    <a:pt x="4672" y="2279"/>
                  </a:cubicBezTo>
                  <a:cubicBezTo>
                    <a:pt x="4672" y="764"/>
                    <a:pt x="4672" y="764"/>
                    <a:pt x="4672" y="764"/>
                  </a:cubicBezTo>
                  <a:cubicBezTo>
                    <a:pt x="4672" y="708"/>
                    <a:pt x="4626" y="661"/>
                    <a:pt x="4569" y="661"/>
                  </a:cubicBezTo>
                  <a:cubicBezTo>
                    <a:pt x="4511" y="661"/>
                    <a:pt x="4466" y="708"/>
                    <a:pt x="4466" y="764"/>
                  </a:cubicBezTo>
                  <a:close/>
                  <a:moveTo>
                    <a:pt x="4005" y="707"/>
                  </a:moveTo>
                  <a:cubicBezTo>
                    <a:pt x="4005" y="2275"/>
                    <a:pt x="4005" y="2275"/>
                    <a:pt x="4005" y="2275"/>
                  </a:cubicBezTo>
                  <a:cubicBezTo>
                    <a:pt x="4005" y="2334"/>
                    <a:pt x="4053" y="2382"/>
                    <a:pt x="4112" y="2382"/>
                  </a:cubicBezTo>
                  <a:cubicBezTo>
                    <a:pt x="4171" y="2382"/>
                    <a:pt x="4218" y="2334"/>
                    <a:pt x="4218" y="2275"/>
                  </a:cubicBezTo>
                  <a:cubicBezTo>
                    <a:pt x="4218" y="707"/>
                    <a:pt x="4218" y="707"/>
                    <a:pt x="4218" y="707"/>
                  </a:cubicBezTo>
                  <a:cubicBezTo>
                    <a:pt x="4218" y="648"/>
                    <a:pt x="4171" y="600"/>
                    <a:pt x="4112" y="600"/>
                  </a:cubicBezTo>
                  <a:cubicBezTo>
                    <a:pt x="4053" y="600"/>
                    <a:pt x="4005" y="648"/>
                    <a:pt x="4005" y="707"/>
                  </a:cubicBezTo>
                  <a:close/>
                  <a:moveTo>
                    <a:pt x="3494" y="648"/>
                  </a:moveTo>
                  <a:cubicBezTo>
                    <a:pt x="3494" y="2271"/>
                    <a:pt x="3494" y="2271"/>
                    <a:pt x="3494" y="2271"/>
                  </a:cubicBezTo>
                  <a:cubicBezTo>
                    <a:pt x="3494" y="2332"/>
                    <a:pt x="3544" y="2382"/>
                    <a:pt x="3605" y="2382"/>
                  </a:cubicBezTo>
                  <a:cubicBezTo>
                    <a:pt x="3666" y="2382"/>
                    <a:pt x="3715" y="2332"/>
                    <a:pt x="3715" y="2271"/>
                  </a:cubicBezTo>
                  <a:cubicBezTo>
                    <a:pt x="3715" y="648"/>
                    <a:pt x="3715" y="648"/>
                    <a:pt x="3715" y="648"/>
                  </a:cubicBezTo>
                  <a:cubicBezTo>
                    <a:pt x="3715" y="587"/>
                    <a:pt x="3666" y="537"/>
                    <a:pt x="3605" y="537"/>
                  </a:cubicBezTo>
                  <a:cubicBezTo>
                    <a:pt x="3544" y="537"/>
                    <a:pt x="3494" y="587"/>
                    <a:pt x="3494" y="648"/>
                  </a:cubicBezTo>
                  <a:close/>
                  <a:moveTo>
                    <a:pt x="2983" y="576"/>
                  </a:moveTo>
                  <a:cubicBezTo>
                    <a:pt x="2983" y="2267"/>
                    <a:pt x="2983" y="2267"/>
                    <a:pt x="2983" y="2267"/>
                  </a:cubicBezTo>
                  <a:cubicBezTo>
                    <a:pt x="2983" y="2330"/>
                    <a:pt x="3035" y="2382"/>
                    <a:pt x="3098" y="2382"/>
                  </a:cubicBezTo>
                  <a:cubicBezTo>
                    <a:pt x="3162" y="2382"/>
                    <a:pt x="3213" y="2330"/>
                    <a:pt x="3213" y="2267"/>
                  </a:cubicBezTo>
                  <a:cubicBezTo>
                    <a:pt x="3213" y="576"/>
                    <a:pt x="3213" y="576"/>
                    <a:pt x="3213" y="576"/>
                  </a:cubicBezTo>
                  <a:cubicBezTo>
                    <a:pt x="3213" y="513"/>
                    <a:pt x="3162" y="461"/>
                    <a:pt x="3098" y="461"/>
                  </a:cubicBezTo>
                  <a:cubicBezTo>
                    <a:pt x="3035" y="461"/>
                    <a:pt x="2983" y="513"/>
                    <a:pt x="2983" y="576"/>
                  </a:cubicBezTo>
                  <a:close/>
                  <a:moveTo>
                    <a:pt x="2429" y="493"/>
                  </a:moveTo>
                  <a:cubicBezTo>
                    <a:pt x="2429" y="2261"/>
                    <a:pt x="2429" y="2261"/>
                    <a:pt x="2429" y="2261"/>
                  </a:cubicBezTo>
                  <a:cubicBezTo>
                    <a:pt x="2429" y="2328"/>
                    <a:pt x="2482" y="2382"/>
                    <a:pt x="2549" y="2382"/>
                  </a:cubicBezTo>
                  <a:cubicBezTo>
                    <a:pt x="2616" y="2382"/>
                    <a:pt x="2669" y="2328"/>
                    <a:pt x="2669" y="2261"/>
                  </a:cubicBezTo>
                  <a:cubicBezTo>
                    <a:pt x="2669" y="493"/>
                    <a:pt x="2669" y="493"/>
                    <a:pt x="2669" y="493"/>
                  </a:cubicBezTo>
                  <a:cubicBezTo>
                    <a:pt x="2669" y="426"/>
                    <a:pt x="2616" y="372"/>
                    <a:pt x="2549" y="372"/>
                  </a:cubicBezTo>
                  <a:cubicBezTo>
                    <a:pt x="2482" y="372"/>
                    <a:pt x="2429" y="426"/>
                    <a:pt x="2429" y="493"/>
                  </a:cubicBezTo>
                  <a:close/>
                  <a:moveTo>
                    <a:pt x="607" y="233"/>
                  </a:moveTo>
                  <a:cubicBezTo>
                    <a:pt x="1353" y="0"/>
                    <a:pt x="1353" y="0"/>
                    <a:pt x="1353" y="0"/>
                  </a:cubicBezTo>
                  <a:cubicBezTo>
                    <a:pt x="1353" y="2553"/>
                    <a:pt x="1353" y="2553"/>
                    <a:pt x="1353" y="2553"/>
                  </a:cubicBezTo>
                  <a:cubicBezTo>
                    <a:pt x="607" y="2553"/>
                    <a:pt x="607" y="2553"/>
                    <a:pt x="607" y="2553"/>
                  </a:cubicBezTo>
                  <a:lnTo>
                    <a:pt x="607" y="23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b="1"/>
            </a:p>
          </p:txBody>
        </p:sp>
        <p:grpSp>
          <p:nvGrpSpPr>
            <p:cNvPr id="45" name="PA-device-tablet-icon-multiColor-279774">
              <a:extLst>
                <a:ext uri="{FF2B5EF4-FFF2-40B4-BE49-F238E27FC236}">
                  <a16:creationId xmlns:a16="http://schemas.microsoft.com/office/drawing/2014/main" id="{161714D9-A196-4D05-B224-218AB1DF0C00}"/>
                </a:ext>
              </a:extLst>
            </p:cNvPr>
            <p:cNvGrpSpPr>
              <a:grpSpLocks noChangeAspect="1"/>
            </p:cNvGrpSpPr>
            <p:nvPr>
              <p:custDataLst>
                <p:tags r:id="rId4"/>
              </p:custDataLst>
            </p:nvPr>
          </p:nvGrpSpPr>
          <p:grpSpPr bwMode="auto">
            <a:xfrm>
              <a:off x="2656231" y="4252301"/>
              <a:ext cx="309487" cy="309487"/>
              <a:chOff x="3645" y="1965"/>
              <a:chExt cx="390" cy="390"/>
            </a:xfrm>
          </p:grpSpPr>
          <p:sp>
            <p:nvSpPr>
              <p:cNvPr id="166" name="PA-椭圆 2951">
                <a:extLst>
                  <a:ext uri="{FF2B5EF4-FFF2-40B4-BE49-F238E27FC236}">
                    <a16:creationId xmlns:a16="http://schemas.microsoft.com/office/drawing/2014/main" id="{8B1F5AC1-BCBC-4487-BA8D-81836C1F98E4}"/>
                  </a:ext>
                </a:extLst>
              </p:cNvPr>
              <p:cNvSpPr>
                <a:spLocks noChangeArrowheads="1"/>
              </p:cNvSpPr>
              <p:nvPr>
                <p:custDataLst>
                  <p:tags r:id="rId97"/>
                </p:custDataLst>
              </p:nvPr>
            </p:nvSpPr>
            <p:spPr bwMode="auto">
              <a:xfrm>
                <a:off x="3645" y="1965"/>
                <a:ext cx="390" cy="390"/>
              </a:xfrm>
              <a:prstGeom prst="ellipse">
                <a:avLst/>
              </a:prstGeom>
              <a:solidFill>
                <a:srgbClr val="E0995E"/>
              </a:solidFill>
              <a:ln w="0">
                <a:noFill/>
                <a:prstDash val="solid"/>
                <a:round/>
                <a:headEnd/>
                <a:tailEnd/>
              </a:ln>
              <a:extLst>
                <a:ext uri="{91240B29-F687-4F45-9708-019B960494DF}">
                  <a14:hiddenLine xmlns:a14="http://schemas.microsoft.com/office/drawing/2010/main" w="0">
                    <a:solidFill>
                      <a:srgbClr val="000000"/>
                    </a:solidFill>
                    <a:prstDash val="solid"/>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67" name="PA-任意多边形 2954">
                <a:extLst>
                  <a:ext uri="{FF2B5EF4-FFF2-40B4-BE49-F238E27FC236}">
                    <a16:creationId xmlns:a16="http://schemas.microsoft.com/office/drawing/2014/main" id="{5EABEBAD-6B17-4232-9F96-68AD7BDE43A6}"/>
                  </a:ext>
                </a:extLst>
              </p:cNvPr>
              <p:cNvSpPr>
                <a:spLocks/>
              </p:cNvSpPr>
              <p:nvPr>
                <p:custDataLst>
                  <p:tags r:id="rId98"/>
                </p:custDataLst>
              </p:nvPr>
            </p:nvSpPr>
            <p:spPr bwMode="auto">
              <a:xfrm>
                <a:off x="3758" y="2041"/>
                <a:ext cx="164" cy="226"/>
              </a:xfrm>
              <a:custGeom>
                <a:avLst/>
                <a:gdLst>
                  <a:gd name="T0" fmla="*/ 40 w 432"/>
                  <a:gd name="T1" fmla="*/ 592 h 592"/>
                  <a:gd name="T2" fmla="*/ 0 w 432"/>
                  <a:gd name="T3" fmla="*/ 552 h 592"/>
                  <a:gd name="T4" fmla="*/ 0 w 432"/>
                  <a:gd name="T5" fmla="*/ 40 h 592"/>
                  <a:gd name="T6" fmla="*/ 40 w 432"/>
                  <a:gd name="T7" fmla="*/ 0 h 592"/>
                  <a:gd name="T8" fmla="*/ 392 w 432"/>
                  <a:gd name="T9" fmla="*/ 0 h 592"/>
                  <a:gd name="T10" fmla="*/ 432 w 432"/>
                  <a:gd name="T11" fmla="*/ 40 h 592"/>
                  <a:gd name="T12" fmla="*/ 432 w 432"/>
                  <a:gd name="T13" fmla="*/ 552 h 592"/>
                  <a:gd name="T14" fmla="*/ 392 w 432"/>
                  <a:gd name="T15" fmla="*/ 592 h 592"/>
                  <a:gd name="T16" fmla="*/ 40 w 432"/>
                  <a:gd name="T17" fmla="*/ 592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2" h="592">
                    <a:moveTo>
                      <a:pt x="40" y="592"/>
                    </a:moveTo>
                    <a:cubicBezTo>
                      <a:pt x="18" y="592"/>
                      <a:pt x="0" y="575"/>
                      <a:pt x="0" y="552"/>
                    </a:cubicBezTo>
                    <a:lnTo>
                      <a:pt x="0" y="40"/>
                    </a:lnTo>
                    <a:cubicBezTo>
                      <a:pt x="0" y="18"/>
                      <a:pt x="18" y="0"/>
                      <a:pt x="40" y="0"/>
                    </a:cubicBezTo>
                    <a:lnTo>
                      <a:pt x="392" y="0"/>
                    </a:lnTo>
                    <a:cubicBezTo>
                      <a:pt x="415" y="0"/>
                      <a:pt x="432" y="18"/>
                      <a:pt x="432" y="40"/>
                    </a:cubicBezTo>
                    <a:lnTo>
                      <a:pt x="432" y="552"/>
                    </a:lnTo>
                    <a:cubicBezTo>
                      <a:pt x="432" y="575"/>
                      <a:pt x="415" y="592"/>
                      <a:pt x="392" y="592"/>
                    </a:cubicBezTo>
                    <a:lnTo>
                      <a:pt x="40" y="592"/>
                    </a:lnTo>
                    <a:close/>
                  </a:path>
                </a:pathLst>
              </a:custGeom>
              <a:solidFill>
                <a:srgbClr val="4F5D73"/>
              </a:solidFill>
              <a:ln w="0">
                <a:noFill/>
                <a:prstDash val="solid"/>
                <a:round/>
                <a:headEnd/>
                <a:tailEnd/>
              </a:ln>
              <a:extLst>
                <a:ext uri="{91240B29-F687-4F45-9708-019B960494DF}">
                  <a14:hiddenLine xmlns:a14="http://schemas.microsoft.com/office/drawing/2010/main" w="0">
                    <a:solidFill>
                      <a:srgbClr val="000000"/>
                    </a:solidFill>
                    <a:prstDash val="solid"/>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68" name="PA-任意多边形 2955">
                <a:extLst>
                  <a:ext uri="{FF2B5EF4-FFF2-40B4-BE49-F238E27FC236}">
                    <a16:creationId xmlns:a16="http://schemas.microsoft.com/office/drawing/2014/main" id="{DEF95A52-2E28-4CB7-9CAD-96F6A5D0619B}"/>
                  </a:ext>
                </a:extLst>
              </p:cNvPr>
              <p:cNvSpPr>
                <a:spLocks noEditPoints="1"/>
              </p:cNvSpPr>
              <p:nvPr>
                <p:custDataLst>
                  <p:tags r:id="rId99"/>
                </p:custDataLst>
              </p:nvPr>
            </p:nvSpPr>
            <p:spPr bwMode="auto">
              <a:xfrm>
                <a:off x="3749" y="2032"/>
                <a:ext cx="182" cy="244"/>
              </a:xfrm>
              <a:custGeom>
                <a:avLst/>
                <a:gdLst>
                  <a:gd name="T0" fmla="*/ 416 w 480"/>
                  <a:gd name="T1" fmla="*/ 48 h 640"/>
                  <a:gd name="T2" fmla="*/ 432 w 480"/>
                  <a:gd name="T3" fmla="*/ 64 h 640"/>
                  <a:gd name="T4" fmla="*/ 432 w 480"/>
                  <a:gd name="T5" fmla="*/ 576 h 640"/>
                  <a:gd name="T6" fmla="*/ 416 w 480"/>
                  <a:gd name="T7" fmla="*/ 592 h 640"/>
                  <a:gd name="T8" fmla="*/ 64 w 480"/>
                  <a:gd name="T9" fmla="*/ 592 h 640"/>
                  <a:gd name="T10" fmla="*/ 48 w 480"/>
                  <a:gd name="T11" fmla="*/ 576 h 640"/>
                  <a:gd name="T12" fmla="*/ 48 w 480"/>
                  <a:gd name="T13" fmla="*/ 64 h 640"/>
                  <a:gd name="T14" fmla="*/ 64 w 480"/>
                  <a:gd name="T15" fmla="*/ 48 h 640"/>
                  <a:gd name="T16" fmla="*/ 416 w 480"/>
                  <a:gd name="T17" fmla="*/ 48 h 640"/>
                  <a:gd name="T18" fmla="*/ 416 w 480"/>
                  <a:gd name="T19" fmla="*/ 0 h 640"/>
                  <a:gd name="T20" fmla="*/ 64 w 480"/>
                  <a:gd name="T21" fmla="*/ 0 h 640"/>
                  <a:gd name="T22" fmla="*/ 0 w 480"/>
                  <a:gd name="T23" fmla="*/ 64 h 640"/>
                  <a:gd name="T24" fmla="*/ 0 w 480"/>
                  <a:gd name="T25" fmla="*/ 576 h 640"/>
                  <a:gd name="T26" fmla="*/ 64 w 480"/>
                  <a:gd name="T27" fmla="*/ 640 h 640"/>
                  <a:gd name="T28" fmla="*/ 416 w 480"/>
                  <a:gd name="T29" fmla="*/ 640 h 640"/>
                  <a:gd name="T30" fmla="*/ 480 w 480"/>
                  <a:gd name="T31" fmla="*/ 576 h 640"/>
                  <a:gd name="T32" fmla="*/ 480 w 480"/>
                  <a:gd name="T33" fmla="*/ 64 h 640"/>
                  <a:gd name="T34" fmla="*/ 416 w 480"/>
                  <a:gd name="T35" fmla="*/ 0 h 640"/>
                  <a:gd name="T36" fmla="*/ 416 w 480"/>
                  <a:gd name="T37" fmla="*/ 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0" h="640">
                    <a:moveTo>
                      <a:pt x="416" y="48"/>
                    </a:moveTo>
                    <a:cubicBezTo>
                      <a:pt x="425" y="48"/>
                      <a:pt x="432" y="56"/>
                      <a:pt x="432" y="64"/>
                    </a:cubicBezTo>
                    <a:lnTo>
                      <a:pt x="432" y="576"/>
                    </a:lnTo>
                    <a:cubicBezTo>
                      <a:pt x="432" y="585"/>
                      <a:pt x="425" y="592"/>
                      <a:pt x="416" y="592"/>
                    </a:cubicBezTo>
                    <a:lnTo>
                      <a:pt x="64" y="592"/>
                    </a:lnTo>
                    <a:cubicBezTo>
                      <a:pt x="56" y="592"/>
                      <a:pt x="48" y="585"/>
                      <a:pt x="48" y="576"/>
                    </a:cubicBezTo>
                    <a:lnTo>
                      <a:pt x="48" y="64"/>
                    </a:lnTo>
                    <a:cubicBezTo>
                      <a:pt x="48" y="56"/>
                      <a:pt x="56" y="48"/>
                      <a:pt x="64" y="48"/>
                    </a:cubicBezTo>
                    <a:lnTo>
                      <a:pt x="416" y="48"/>
                    </a:lnTo>
                    <a:moveTo>
                      <a:pt x="416" y="0"/>
                    </a:moveTo>
                    <a:lnTo>
                      <a:pt x="64" y="0"/>
                    </a:lnTo>
                    <a:cubicBezTo>
                      <a:pt x="29" y="0"/>
                      <a:pt x="0" y="29"/>
                      <a:pt x="0" y="64"/>
                    </a:cubicBezTo>
                    <a:lnTo>
                      <a:pt x="0" y="576"/>
                    </a:lnTo>
                    <a:cubicBezTo>
                      <a:pt x="0" y="612"/>
                      <a:pt x="29" y="640"/>
                      <a:pt x="64" y="640"/>
                    </a:cubicBezTo>
                    <a:lnTo>
                      <a:pt x="416" y="640"/>
                    </a:lnTo>
                    <a:cubicBezTo>
                      <a:pt x="452" y="640"/>
                      <a:pt x="480" y="612"/>
                      <a:pt x="480" y="576"/>
                    </a:cubicBezTo>
                    <a:lnTo>
                      <a:pt x="480" y="64"/>
                    </a:lnTo>
                    <a:cubicBezTo>
                      <a:pt x="480" y="29"/>
                      <a:pt x="452" y="0"/>
                      <a:pt x="416" y="0"/>
                    </a:cubicBezTo>
                    <a:lnTo>
                      <a:pt x="416" y="0"/>
                    </a:lnTo>
                    <a:close/>
                  </a:path>
                </a:pathLst>
              </a:custGeom>
              <a:solidFill>
                <a:srgbClr val="FFFFFF"/>
              </a:solidFill>
              <a:ln w="0">
                <a:noFill/>
                <a:prstDash val="solid"/>
                <a:round/>
                <a:headEnd/>
                <a:tailEnd/>
              </a:ln>
              <a:extLst>
                <a:ext uri="{91240B29-F687-4F45-9708-019B960494DF}">
                  <a14:hiddenLine xmlns:a14="http://schemas.microsoft.com/office/drawing/2010/main" w="0">
                    <a:solidFill>
                      <a:srgbClr val="000000"/>
                    </a:solidFill>
                    <a:prstDash val="solid"/>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69" name="PA-矩形 2956">
                <a:extLst>
                  <a:ext uri="{FF2B5EF4-FFF2-40B4-BE49-F238E27FC236}">
                    <a16:creationId xmlns:a16="http://schemas.microsoft.com/office/drawing/2014/main" id="{FFD5F732-B3FD-4768-82C5-2C26EC2DD550}"/>
                  </a:ext>
                </a:extLst>
              </p:cNvPr>
              <p:cNvSpPr>
                <a:spLocks noChangeArrowheads="1"/>
              </p:cNvSpPr>
              <p:nvPr>
                <p:custDataLst>
                  <p:tags r:id="rId100"/>
                </p:custDataLst>
              </p:nvPr>
            </p:nvSpPr>
            <p:spPr bwMode="auto">
              <a:xfrm>
                <a:off x="3794" y="2041"/>
                <a:ext cx="134" cy="2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70" name="PA-任意多边形 2957">
                <a:extLst>
                  <a:ext uri="{FF2B5EF4-FFF2-40B4-BE49-F238E27FC236}">
                    <a16:creationId xmlns:a16="http://schemas.microsoft.com/office/drawing/2014/main" id="{DB195762-80D0-4B0D-A93E-E9B7AF73D04C}"/>
                  </a:ext>
                </a:extLst>
              </p:cNvPr>
              <p:cNvSpPr>
                <a:spLocks/>
              </p:cNvSpPr>
              <p:nvPr>
                <p:custDataLst>
                  <p:tags r:id="rId101"/>
                </p:custDataLst>
              </p:nvPr>
            </p:nvSpPr>
            <p:spPr bwMode="auto">
              <a:xfrm>
                <a:off x="3796" y="2041"/>
                <a:ext cx="123" cy="226"/>
              </a:xfrm>
              <a:custGeom>
                <a:avLst/>
                <a:gdLst>
                  <a:gd name="T0" fmla="*/ 324 w 324"/>
                  <a:gd name="T1" fmla="*/ 577 h 592"/>
                  <a:gd name="T2" fmla="*/ 324 w 324"/>
                  <a:gd name="T3" fmla="*/ 0 h 592"/>
                  <a:gd name="T4" fmla="*/ 0 w 324"/>
                  <a:gd name="T5" fmla="*/ 0 h 592"/>
                  <a:gd name="T6" fmla="*/ 244 w 324"/>
                  <a:gd name="T7" fmla="*/ 592 h 592"/>
                  <a:gd name="T8" fmla="*/ 324 w 324"/>
                  <a:gd name="T9" fmla="*/ 577 h 592"/>
                </a:gdLst>
                <a:ahLst/>
                <a:cxnLst>
                  <a:cxn ang="0">
                    <a:pos x="T0" y="T1"/>
                  </a:cxn>
                  <a:cxn ang="0">
                    <a:pos x="T2" y="T3"/>
                  </a:cxn>
                  <a:cxn ang="0">
                    <a:pos x="T4" y="T5"/>
                  </a:cxn>
                  <a:cxn ang="0">
                    <a:pos x="T6" y="T7"/>
                  </a:cxn>
                  <a:cxn ang="0">
                    <a:pos x="T8" y="T9"/>
                  </a:cxn>
                </a:cxnLst>
                <a:rect l="0" t="0" r="r" b="b"/>
                <a:pathLst>
                  <a:path w="324" h="592">
                    <a:moveTo>
                      <a:pt x="324" y="577"/>
                    </a:moveTo>
                    <a:lnTo>
                      <a:pt x="324" y="0"/>
                    </a:lnTo>
                    <a:lnTo>
                      <a:pt x="0" y="0"/>
                    </a:lnTo>
                    <a:lnTo>
                      <a:pt x="244" y="592"/>
                    </a:lnTo>
                    <a:cubicBezTo>
                      <a:pt x="271" y="586"/>
                      <a:pt x="298" y="582"/>
                      <a:pt x="324" y="577"/>
                    </a:cubicBezTo>
                    <a:close/>
                  </a:path>
                </a:pathLst>
              </a:custGeom>
              <a:solidFill>
                <a:srgbClr val="FFFFFF"/>
              </a:solidFill>
              <a:ln w="0">
                <a:noFill/>
                <a:prstDash val="solid"/>
                <a:round/>
                <a:headEnd/>
                <a:tailEnd/>
              </a:ln>
              <a:extLst>
                <a:ext uri="{91240B29-F687-4F45-9708-019B960494DF}">
                  <a14:hiddenLine xmlns:a14="http://schemas.microsoft.com/office/drawing/2010/main" w="0">
                    <a:solidFill>
                      <a:srgbClr val="000000"/>
                    </a:solidFill>
                    <a:prstDash val="solid"/>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71" name="PA-矩形 2958">
                <a:extLst>
                  <a:ext uri="{FF2B5EF4-FFF2-40B4-BE49-F238E27FC236}">
                    <a16:creationId xmlns:a16="http://schemas.microsoft.com/office/drawing/2014/main" id="{D83CE51F-7322-4E96-B66F-E10E8326807B}"/>
                  </a:ext>
                </a:extLst>
              </p:cNvPr>
              <p:cNvSpPr>
                <a:spLocks noChangeArrowheads="1"/>
              </p:cNvSpPr>
              <p:nvPr>
                <p:custDataLst>
                  <p:tags r:id="rId102"/>
                </p:custDataLst>
              </p:nvPr>
            </p:nvSpPr>
            <p:spPr bwMode="auto">
              <a:xfrm>
                <a:off x="3794" y="2041"/>
                <a:ext cx="134" cy="2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72" name="PA-任意多边形 2959">
                <a:extLst>
                  <a:ext uri="{FF2B5EF4-FFF2-40B4-BE49-F238E27FC236}">
                    <a16:creationId xmlns:a16="http://schemas.microsoft.com/office/drawing/2014/main" id="{F12A00B6-13C1-481B-93E8-DD7D651CCF46}"/>
                  </a:ext>
                </a:extLst>
              </p:cNvPr>
              <p:cNvSpPr>
                <a:spLocks/>
              </p:cNvSpPr>
              <p:nvPr>
                <p:custDataLst>
                  <p:tags r:id="rId103"/>
                </p:custDataLst>
              </p:nvPr>
            </p:nvSpPr>
            <p:spPr bwMode="auto">
              <a:xfrm>
                <a:off x="3761" y="2227"/>
                <a:ext cx="158" cy="43"/>
              </a:xfrm>
              <a:custGeom>
                <a:avLst/>
                <a:gdLst>
                  <a:gd name="T0" fmla="*/ 158 w 158"/>
                  <a:gd name="T1" fmla="*/ 43 h 43"/>
                  <a:gd name="T2" fmla="*/ 6 w 158"/>
                  <a:gd name="T3" fmla="*/ 43 h 43"/>
                  <a:gd name="T4" fmla="*/ 0 w 158"/>
                  <a:gd name="T5" fmla="*/ 0 h 43"/>
                  <a:gd name="T6" fmla="*/ 158 w 158"/>
                  <a:gd name="T7" fmla="*/ 0 h 43"/>
                  <a:gd name="T8" fmla="*/ 158 w 158"/>
                  <a:gd name="T9" fmla="*/ 43 h 43"/>
                </a:gdLst>
                <a:ahLst/>
                <a:cxnLst>
                  <a:cxn ang="0">
                    <a:pos x="T0" y="T1"/>
                  </a:cxn>
                  <a:cxn ang="0">
                    <a:pos x="T2" y="T3"/>
                  </a:cxn>
                  <a:cxn ang="0">
                    <a:pos x="T4" y="T5"/>
                  </a:cxn>
                  <a:cxn ang="0">
                    <a:pos x="T6" y="T7"/>
                  </a:cxn>
                  <a:cxn ang="0">
                    <a:pos x="T8" y="T9"/>
                  </a:cxn>
                </a:cxnLst>
                <a:rect l="0" t="0" r="r" b="b"/>
                <a:pathLst>
                  <a:path w="158" h="43">
                    <a:moveTo>
                      <a:pt x="158" y="43"/>
                    </a:moveTo>
                    <a:lnTo>
                      <a:pt x="6" y="43"/>
                    </a:lnTo>
                    <a:lnTo>
                      <a:pt x="0" y="0"/>
                    </a:lnTo>
                    <a:lnTo>
                      <a:pt x="158" y="0"/>
                    </a:lnTo>
                    <a:lnTo>
                      <a:pt x="158"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73" name="PA-椭圆 2960">
                <a:extLst>
                  <a:ext uri="{FF2B5EF4-FFF2-40B4-BE49-F238E27FC236}">
                    <a16:creationId xmlns:a16="http://schemas.microsoft.com/office/drawing/2014/main" id="{ACEF67D7-48D4-4FEF-985A-070790855359}"/>
                  </a:ext>
                </a:extLst>
              </p:cNvPr>
              <p:cNvSpPr>
                <a:spLocks noChangeArrowheads="1"/>
              </p:cNvSpPr>
              <p:nvPr>
                <p:custDataLst>
                  <p:tags r:id="rId104"/>
                </p:custDataLst>
              </p:nvPr>
            </p:nvSpPr>
            <p:spPr bwMode="auto">
              <a:xfrm>
                <a:off x="3828" y="2239"/>
                <a:ext cx="24" cy="25"/>
              </a:xfrm>
              <a:prstGeom prst="ellipse">
                <a:avLst/>
              </a:prstGeom>
              <a:solidFill>
                <a:srgbClr val="E0E0D1"/>
              </a:solidFill>
              <a:ln w="0">
                <a:noFill/>
                <a:prstDash val="solid"/>
                <a:round/>
                <a:headEnd/>
                <a:tailEnd/>
              </a:ln>
              <a:extLst>
                <a:ext uri="{91240B29-F687-4F45-9708-019B960494DF}">
                  <a14:hiddenLine xmlns:a14="http://schemas.microsoft.com/office/drawing/2010/main" w="0">
                    <a:solidFill>
                      <a:srgbClr val="000000"/>
                    </a:solidFill>
                    <a:prstDash val="solid"/>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grpSp>
        <p:sp>
          <p:nvSpPr>
            <p:cNvPr id="46" name="PA-A000320141231C20PPSH-2212">
              <a:extLst>
                <a:ext uri="{FF2B5EF4-FFF2-40B4-BE49-F238E27FC236}">
                  <a16:creationId xmlns:a16="http://schemas.microsoft.com/office/drawing/2014/main" id="{41FE7E0A-E810-4DDA-88B5-37A106B093A5}"/>
                </a:ext>
              </a:extLst>
            </p:cNvPr>
            <p:cNvSpPr>
              <a:spLocks/>
            </p:cNvSpPr>
            <p:nvPr>
              <p:custDataLst>
                <p:tags r:id="rId5"/>
              </p:custDataLst>
            </p:nvPr>
          </p:nvSpPr>
          <p:spPr bwMode="auto">
            <a:xfrm>
              <a:off x="4039574" y="1848237"/>
              <a:ext cx="206375" cy="1905000"/>
            </a:xfrm>
            <a:custGeom>
              <a:avLst/>
              <a:gdLst>
                <a:gd name="T0" fmla="*/ 1977228480 w 1851"/>
                <a:gd name="T1" fmla="*/ 2147483646 h 17088"/>
                <a:gd name="T2" fmla="*/ 2072697488 w 1851"/>
                <a:gd name="T3" fmla="*/ 2147483646 h 17088"/>
                <a:gd name="T4" fmla="*/ 1945405477 w 1851"/>
                <a:gd name="T5" fmla="*/ 2147483646 h 17088"/>
                <a:gd name="T6" fmla="*/ 1787670199 w 1851"/>
                <a:gd name="T7" fmla="*/ 2147483646 h 17088"/>
                <a:gd name="T8" fmla="*/ 1953709311 w 1851"/>
                <a:gd name="T9" fmla="*/ 2147483646 h 17088"/>
                <a:gd name="T10" fmla="*/ 1941253560 w 1851"/>
                <a:gd name="T11" fmla="*/ 2065799480 h 17088"/>
                <a:gd name="T12" fmla="*/ 1742011598 w 1851"/>
                <a:gd name="T13" fmla="*/ 1896776215 h 17088"/>
                <a:gd name="T14" fmla="*/ 1169184951 w 1851"/>
                <a:gd name="T15" fmla="*/ 1022515996 h 17088"/>
                <a:gd name="T16" fmla="*/ 1124906196 w 1851"/>
                <a:gd name="T17" fmla="*/ 774499221 h 17088"/>
                <a:gd name="T18" fmla="*/ 863398076 w 1851"/>
                <a:gd name="T19" fmla="*/ 634570349 h 17088"/>
                <a:gd name="T20" fmla="*/ 619877472 w 1851"/>
                <a:gd name="T21" fmla="*/ 750947812 h 17088"/>
                <a:gd name="T22" fmla="*/ 553459396 w 1851"/>
                <a:gd name="T23" fmla="*/ 1014201577 h 17088"/>
                <a:gd name="T24" fmla="*/ 740245607 w 1851"/>
                <a:gd name="T25" fmla="*/ 1242805478 h 17088"/>
                <a:gd name="T26" fmla="*/ 661384156 w 1851"/>
                <a:gd name="T27" fmla="*/ 2147483646 h 17088"/>
                <a:gd name="T28" fmla="*/ 452458624 w 1851"/>
                <a:gd name="T29" fmla="*/ 2147483646 h 17088"/>
                <a:gd name="T30" fmla="*/ 462142305 w 1851"/>
                <a:gd name="T31" fmla="*/ 2147483646 h 17088"/>
                <a:gd name="T32" fmla="*/ 666915920 w 1851"/>
                <a:gd name="T33" fmla="*/ 2147483646 h 17088"/>
                <a:gd name="T34" fmla="*/ 1386414317 w 1851"/>
                <a:gd name="T35" fmla="*/ 2038097048 h 17088"/>
                <a:gd name="T36" fmla="*/ 1346287480 w 1851"/>
                <a:gd name="T37" fmla="*/ 2147483646 h 17088"/>
                <a:gd name="T38" fmla="*/ 914588442 w 1851"/>
                <a:gd name="T39" fmla="*/ 2147483646 h 17088"/>
                <a:gd name="T40" fmla="*/ 1445908405 w 1851"/>
                <a:gd name="T41" fmla="*/ 2147483646 h 17088"/>
                <a:gd name="T42" fmla="*/ 1488807312 w 1851"/>
                <a:gd name="T43" fmla="*/ 2147483646 h 17088"/>
                <a:gd name="T44" fmla="*/ 1703264608 w 1851"/>
                <a:gd name="T45" fmla="*/ 2147483646 h 17088"/>
                <a:gd name="T46" fmla="*/ 1776606782 w 1851"/>
                <a:gd name="T47" fmla="*/ 2147483646 h 17088"/>
                <a:gd name="T48" fmla="*/ 1856860345 w 1851"/>
                <a:gd name="T49" fmla="*/ 2147483646 h 17088"/>
                <a:gd name="T50" fmla="*/ 1956481381 w 1851"/>
                <a:gd name="T51" fmla="*/ 2147483646 h 17088"/>
                <a:gd name="T52" fmla="*/ 2067165724 w 1851"/>
                <a:gd name="T53" fmla="*/ 2147483646 h 17088"/>
                <a:gd name="T54" fmla="*/ 2147483646 w 1851"/>
                <a:gd name="T55" fmla="*/ 2147483646 h 17088"/>
                <a:gd name="T56" fmla="*/ 2147483646 w 1851"/>
                <a:gd name="T57" fmla="*/ 2147483646 h 17088"/>
                <a:gd name="T58" fmla="*/ 2147483646 w 1851"/>
                <a:gd name="T59" fmla="*/ 2147483646 h 17088"/>
                <a:gd name="T60" fmla="*/ 1397477845 w 1851"/>
                <a:gd name="T61" fmla="*/ 2147483646 h 17088"/>
                <a:gd name="T62" fmla="*/ 2123900229 w 1851"/>
                <a:gd name="T63" fmla="*/ 2147483646 h 17088"/>
                <a:gd name="T64" fmla="*/ 2032583138 w 1851"/>
                <a:gd name="T65" fmla="*/ 2147483646 h 17088"/>
                <a:gd name="T66" fmla="*/ 1953709311 w 1851"/>
                <a:gd name="T67" fmla="*/ 2147483646 h 17088"/>
                <a:gd name="T68" fmla="*/ 1360123078 w 1851"/>
                <a:gd name="T69" fmla="*/ 2147483646 h 17088"/>
                <a:gd name="T70" fmla="*/ 1851316205 w 1851"/>
                <a:gd name="T71" fmla="*/ 2147483646 h 17088"/>
                <a:gd name="T72" fmla="*/ 1790442269 w 1851"/>
                <a:gd name="T73" fmla="*/ 2147483646 h 17088"/>
                <a:gd name="T74" fmla="*/ 1735087611 w 1851"/>
                <a:gd name="T75" fmla="*/ 2147483646 h 17088"/>
                <a:gd name="T76" fmla="*/ 1629934921 w 1851"/>
                <a:gd name="T77" fmla="*/ 2147483646 h 17088"/>
                <a:gd name="T78" fmla="*/ 1635466686 w 1851"/>
                <a:gd name="T79" fmla="*/ 2147483646 h 17088"/>
                <a:gd name="T80" fmla="*/ 1685277204 w 1851"/>
                <a:gd name="T81" fmla="*/ 2147483646 h 17088"/>
                <a:gd name="T82" fmla="*/ 1477731408 w 1851"/>
                <a:gd name="T83" fmla="*/ 2147483646 h 17088"/>
                <a:gd name="T84" fmla="*/ 1654846424 w 1851"/>
                <a:gd name="T85" fmla="*/ 2147483646 h 17088"/>
                <a:gd name="T86" fmla="*/ 1476351672 w 1851"/>
                <a:gd name="T87" fmla="*/ 1939715526 h 17088"/>
                <a:gd name="T88" fmla="*/ 1434844988 w 1851"/>
                <a:gd name="T89" fmla="*/ 1116721524 h 17088"/>
                <a:gd name="T90" fmla="*/ 1591200419 w 1851"/>
                <a:gd name="T91" fmla="*/ 1465878771 h 17088"/>
                <a:gd name="T92" fmla="*/ 1129058114 w 1851"/>
                <a:gd name="T93" fmla="*/ 1116721524 h 17088"/>
                <a:gd name="T94" fmla="*/ 903524913 w 1851"/>
                <a:gd name="T95" fmla="*/ 2147483646 h 17088"/>
                <a:gd name="T96" fmla="*/ 873081758 w 1851"/>
                <a:gd name="T97" fmla="*/ 2147483646 h 17088"/>
                <a:gd name="T98" fmla="*/ 824651086 w 1851"/>
                <a:gd name="T99" fmla="*/ 2147483646 h 17088"/>
                <a:gd name="T100" fmla="*/ 1047424704 w 1851"/>
                <a:gd name="T101" fmla="*/ 2147483646 h 17088"/>
                <a:gd name="T102" fmla="*/ 909056677 w 1851"/>
                <a:gd name="T103" fmla="*/ 2147483646 h 17088"/>
                <a:gd name="T104" fmla="*/ 831575073 w 1851"/>
                <a:gd name="T105" fmla="*/ 2147483646 h 17088"/>
                <a:gd name="T106" fmla="*/ 1037741023 w 1851"/>
                <a:gd name="T107" fmla="*/ 2147483646 h 17088"/>
                <a:gd name="T108" fmla="*/ 749941664 w 1851"/>
                <a:gd name="T109" fmla="*/ 2147483646 h 17088"/>
                <a:gd name="T110" fmla="*/ 700131146 w 1851"/>
                <a:gd name="T111" fmla="*/ 2147483646 h 17088"/>
                <a:gd name="T112" fmla="*/ 636472653 w 1851"/>
                <a:gd name="T113" fmla="*/ 2147483646 h 17088"/>
                <a:gd name="T114" fmla="*/ 582510329 w 1851"/>
                <a:gd name="T115" fmla="*/ 2147483646 h 17088"/>
                <a:gd name="T116" fmla="*/ 500876808 w 1851"/>
                <a:gd name="T117" fmla="*/ 2147483646 h 17088"/>
                <a:gd name="T118" fmla="*/ 433078885 w 1851"/>
                <a:gd name="T119" fmla="*/ 2147483646 h 17088"/>
                <a:gd name="T120" fmla="*/ 329306043 w 1851"/>
                <a:gd name="T121" fmla="*/ 2147483646 h 17088"/>
                <a:gd name="T122" fmla="*/ 253204286 w 1851"/>
                <a:gd name="T123" fmla="*/ 2147483646 h 17088"/>
                <a:gd name="T124" fmla="*/ 167418848 w 1851"/>
                <a:gd name="T125" fmla="*/ 2147483646 h 1708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851" h="17088">
                  <a:moveTo>
                    <a:pt x="1851" y="17088"/>
                  </a:moveTo>
                  <a:lnTo>
                    <a:pt x="1306" y="3082"/>
                  </a:lnTo>
                  <a:lnTo>
                    <a:pt x="1326" y="3078"/>
                  </a:lnTo>
                  <a:lnTo>
                    <a:pt x="1346" y="3072"/>
                  </a:lnTo>
                  <a:lnTo>
                    <a:pt x="1364" y="3065"/>
                  </a:lnTo>
                  <a:lnTo>
                    <a:pt x="1382" y="3056"/>
                  </a:lnTo>
                  <a:lnTo>
                    <a:pt x="1398" y="3046"/>
                  </a:lnTo>
                  <a:lnTo>
                    <a:pt x="1414" y="3033"/>
                  </a:lnTo>
                  <a:lnTo>
                    <a:pt x="1429" y="3020"/>
                  </a:lnTo>
                  <a:lnTo>
                    <a:pt x="1443" y="3006"/>
                  </a:lnTo>
                  <a:lnTo>
                    <a:pt x="1456" y="2991"/>
                  </a:lnTo>
                  <a:lnTo>
                    <a:pt x="1466" y="2974"/>
                  </a:lnTo>
                  <a:lnTo>
                    <a:pt x="1475" y="2956"/>
                  </a:lnTo>
                  <a:lnTo>
                    <a:pt x="1483" y="2938"/>
                  </a:lnTo>
                  <a:lnTo>
                    <a:pt x="1490" y="2919"/>
                  </a:lnTo>
                  <a:lnTo>
                    <a:pt x="1494" y="2899"/>
                  </a:lnTo>
                  <a:lnTo>
                    <a:pt x="1497" y="2879"/>
                  </a:lnTo>
                  <a:lnTo>
                    <a:pt x="1498" y="2858"/>
                  </a:lnTo>
                  <a:lnTo>
                    <a:pt x="1497" y="2835"/>
                  </a:lnTo>
                  <a:lnTo>
                    <a:pt x="1493" y="2813"/>
                  </a:lnTo>
                  <a:lnTo>
                    <a:pt x="1489" y="2793"/>
                  </a:lnTo>
                  <a:lnTo>
                    <a:pt x="1482" y="2773"/>
                  </a:lnTo>
                  <a:lnTo>
                    <a:pt x="1473" y="2754"/>
                  </a:lnTo>
                  <a:lnTo>
                    <a:pt x="1462" y="2736"/>
                  </a:lnTo>
                  <a:lnTo>
                    <a:pt x="1451" y="2720"/>
                  </a:lnTo>
                  <a:lnTo>
                    <a:pt x="1437" y="2704"/>
                  </a:lnTo>
                  <a:lnTo>
                    <a:pt x="1422" y="2689"/>
                  </a:lnTo>
                  <a:lnTo>
                    <a:pt x="1406" y="2676"/>
                  </a:lnTo>
                  <a:lnTo>
                    <a:pt x="1389" y="2664"/>
                  </a:lnTo>
                  <a:lnTo>
                    <a:pt x="1371" y="2654"/>
                  </a:lnTo>
                  <a:lnTo>
                    <a:pt x="1352" y="2645"/>
                  </a:lnTo>
                  <a:lnTo>
                    <a:pt x="1331" y="2640"/>
                  </a:lnTo>
                  <a:lnTo>
                    <a:pt x="1310" y="2634"/>
                  </a:lnTo>
                  <a:lnTo>
                    <a:pt x="1289" y="2632"/>
                  </a:lnTo>
                  <a:lnTo>
                    <a:pt x="1257" y="1807"/>
                  </a:lnTo>
                  <a:lnTo>
                    <a:pt x="1275" y="1801"/>
                  </a:lnTo>
                  <a:lnTo>
                    <a:pt x="1292" y="1794"/>
                  </a:lnTo>
                  <a:lnTo>
                    <a:pt x="1308" y="1785"/>
                  </a:lnTo>
                  <a:lnTo>
                    <a:pt x="1323" y="1776"/>
                  </a:lnTo>
                  <a:lnTo>
                    <a:pt x="1338" y="1766"/>
                  </a:lnTo>
                  <a:lnTo>
                    <a:pt x="1352" y="1753"/>
                  </a:lnTo>
                  <a:lnTo>
                    <a:pt x="1365" y="1741"/>
                  </a:lnTo>
                  <a:lnTo>
                    <a:pt x="1377" y="1727"/>
                  </a:lnTo>
                  <a:lnTo>
                    <a:pt x="1387" y="1712"/>
                  </a:lnTo>
                  <a:lnTo>
                    <a:pt x="1396" y="1696"/>
                  </a:lnTo>
                  <a:lnTo>
                    <a:pt x="1405" y="1680"/>
                  </a:lnTo>
                  <a:lnTo>
                    <a:pt x="1412" y="1663"/>
                  </a:lnTo>
                  <a:lnTo>
                    <a:pt x="1417" y="1645"/>
                  </a:lnTo>
                  <a:lnTo>
                    <a:pt x="1421" y="1626"/>
                  </a:lnTo>
                  <a:lnTo>
                    <a:pt x="1424" y="1607"/>
                  </a:lnTo>
                  <a:lnTo>
                    <a:pt x="1425" y="1587"/>
                  </a:lnTo>
                  <a:lnTo>
                    <a:pt x="1424" y="1567"/>
                  </a:lnTo>
                  <a:lnTo>
                    <a:pt x="1420" y="1547"/>
                  </a:lnTo>
                  <a:lnTo>
                    <a:pt x="1417" y="1528"/>
                  </a:lnTo>
                  <a:lnTo>
                    <a:pt x="1410" y="1508"/>
                  </a:lnTo>
                  <a:lnTo>
                    <a:pt x="1403" y="1491"/>
                  </a:lnTo>
                  <a:lnTo>
                    <a:pt x="1394" y="1474"/>
                  </a:lnTo>
                  <a:lnTo>
                    <a:pt x="1384" y="1457"/>
                  </a:lnTo>
                  <a:lnTo>
                    <a:pt x="1371" y="1442"/>
                  </a:lnTo>
                  <a:lnTo>
                    <a:pt x="1358" y="1427"/>
                  </a:lnTo>
                  <a:lnTo>
                    <a:pt x="1345" y="1415"/>
                  </a:lnTo>
                  <a:lnTo>
                    <a:pt x="1329" y="1403"/>
                  </a:lnTo>
                  <a:lnTo>
                    <a:pt x="1313" y="1392"/>
                  </a:lnTo>
                  <a:lnTo>
                    <a:pt x="1296" y="1383"/>
                  </a:lnTo>
                  <a:lnTo>
                    <a:pt x="1277" y="1375"/>
                  </a:lnTo>
                  <a:lnTo>
                    <a:pt x="1259" y="1369"/>
                  </a:lnTo>
                  <a:lnTo>
                    <a:pt x="1239" y="1364"/>
                  </a:lnTo>
                  <a:lnTo>
                    <a:pt x="1218" y="807"/>
                  </a:lnTo>
                  <a:lnTo>
                    <a:pt x="1357" y="807"/>
                  </a:lnTo>
                  <a:lnTo>
                    <a:pt x="1357" y="755"/>
                  </a:lnTo>
                  <a:lnTo>
                    <a:pt x="1079" y="755"/>
                  </a:lnTo>
                  <a:lnTo>
                    <a:pt x="1058" y="0"/>
                  </a:lnTo>
                  <a:lnTo>
                    <a:pt x="1038" y="755"/>
                  </a:lnTo>
                  <a:lnTo>
                    <a:pt x="840" y="755"/>
                  </a:lnTo>
                  <a:lnTo>
                    <a:pt x="845" y="738"/>
                  </a:lnTo>
                  <a:lnTo>
                    <a:pt x="848" y="722"/>
                  </a:lnTo>
                  <a:lnTo>
                    <a:pt x="851" y="704"/>
                  </a:lnTo>
                  <a:lnTo>
                    <a:pt x="852" y="686"/>
                  </a:lnTo>
                  <a:lnTo>
                    <a:pt x="851" y="663"/>
                  </a:lnTo>
                  <a:lnTo>
                    <a:pt x="847" y="640"/>
                  </a:lnTo>
                  <a:lnTo>
                    <a:pt x="842" y="619"/>
                  </a:lnTo>
                  <a:lnTo>
                    <a:pt x="834" y="598"/>
                  </a:lnTo>
                  <a:lnTo>
                    <a:pt x="824" y="577"/>
                  </a:lnTo>
                  <a:lnTo>
                    <a:pt x="813" y="559"/>
                  </a:lnTo>
                  <a:lnTo>
                    <a:pt x="799" y="542"/>
                  </a:lnTo>
                  <a:lnTo>
                    <a:pt x="784" y="525"/>
                  </a:lnTo>
                  <a:lnTo>
                    <a:pt x="768" y="511"/>
                  </a:lnTo>
                  <a:lnTo>
                    <a:pt x="751" y="497"/>
                  </a:lnTo>
                  <a:lnTo>
                    <a:pt x="733" y="486"/>
                  </a:lnTo>
                  <a:lnTo>
                    <a:pt x="712" y="477"/>
                  </a:lnTo>
                  <a:lnTo>
                    <a:pt x="692" y="469"/>
                  </a:lnTo>
                  <a:lnTo>
                    <a:pt x="670" y="463"/>
                  </a:lnTo>
                  <a:lnTo>
                    <a:pt x="647" y="460"/>
                  </a:lnTo>
                  <a:lnTo>
                    <a:pt x="624" y="458"/>
                  </a:lnTo>
                  <a:lnTo>
                    <a:pt x="600" y="460"/>
                  </a:lnTo>
                  <a:lnTo>
                    <a:pt x="577" y="463"/>
                  </a:lnTo>
                  <a:lnTo>
                    <a:pt x="556" y="469"/>
                  </a:lnTo>
                  <a:lnTo>
                    <a:pt x="535" y="477"/>
                  </a:lnTo>
                  <a:lnTo>
                    <a:pt x="516" y="486"/>
                  </a:lnTo>
                  <a:lnTo>
                    <a:pt x="496" y="497"/>
                  </a:lnTo>
                  <a:lnTo>
                    <a:pt x="479" y="511"/>
                  </a:lnTo>
                  <a:lnTo>
                    <a:pt x="463" y="525"/>
                  </a:lnTo>
                  <a:lnTo>
                    <a:pt x="448" y="542"/>
                  </a:lnTo>
                  <a:lnTo>
                    <a:pt x="434" y="559"/>
                  </a:lnTo>
                  <a:lnTo>
                    <a:pt x="423" y="577"/>
                  </a:lnTo>
                  <a:lnTo>
                    <a:pt x="414" y="598"/>
                  </a:lnTo>
                  <a:lnTo>
                    <a:pt x="406" y="619"/>
                  </a:lnTo>
                  <a:lnTo>
                    <a:pt x="400" y="640"/>
                  </a:lnTo>
                  <a:lnTo>
                    <a:pt x="397" y="663"/>
                  </a:lnTo>
                  <a:lnTo>
                    <a:pt x="396" y="686"/>
                  </a:lnTo>
                  <a:lnTo>
                    <a:pt x="397" y="710"/>
                  </a:lnTo>
                  <a:lnTo>
                    <a:pt x="400" y="732"/>
                  </a:lnTo>
                  <a:lnTo>
                    <a:pt x="406" y="755"/>
                  </a:lnTo>
                  <a:lnTo>
                    <a:pt x="414" y="775"/>
                  </a:lnTo>
                  <a:lnTo>
                    <a:pt x="423" y="795"/>
                  </a:lnTo>
                  <a:lnTo>
                    <a:pt x="434" y="814"/>
                  </a:lnTo>
                  <a:lnTo>
                    <a:pt x="448" y="831"/>
                  </a:lnTo>
                  <a:lnTo>
                    <a:pt x="463" y="847"/>
                  </a:lnTo>
                  <a:lnTo>
                    <a:pt x="479" y="862"/>
                  </a:lnTo>
                  <a:lnTo>
                    <a:pt x="496" y="876"/>
                  </a:lnTo>
                  <a:lnTo>
                    <a:pt x="516" y="887"/>
                  </a:lnTo>
                  <a:lnTo>
                    <a:pt x="535" y="897"/>
                  </a:lnTo>
                  <a:lnTo>
                    <a:pt x="556" y="905"/>
                  </a:lnTo>
                  <a:lnTo>
                    <a:pt x="577" y="910"/>
                  </a:lnTo>
                  <a:lnTo>
                    <a:pt x="600" y="914"/>
                  </a:lnTo>
                  <a:lnTo>
                    <a:pt x="624" y="915"/>
                  </a:lnTo>
                  <a:lnTo>
                    <a:pt x="630" y="914"/>
                  </a:lnTo>
                  <a:lnTo>
                    <a:pt x="520" y="3726"/>
                  </a:lnTo>
                  <a:lnTo>
                    <a:pt x="498" y="3728"/>
                  </a:lnTo>
                  <a:lnTo>
                    <a:pt x="478" y="3734"/>
                  </a:lnTo>
                  <a:lnTo>
                    <a:pt x="457" y="3740"/>
                  </a:lnTo>
                  <a:lnTo>
                    <a:pt x="438" y="3749"/>
                  </a:lnTo>
                  <a:lnTo>
                    <a:pt x="420" y="3758"/>
                  </a:lnTo>
                  <a:lnTo>
                    <a:pt x="402" y="3771"/>
                  </a:lnTo>
                  <a:lnTo>
                    <a:pt x="386" y="3783"/>
                  </a:lnTo>
                  <a:lnTo>
                    <a:pt x="372" y="3798"/>
                  </a:lnTo>
                  <a:lnTo>
                    <a:pt x="358" y="3813"/>
                  </a:lnTo>
                  <a:lnTo>
                    <a:pt x="346" y="3830"/>
                  </a:lnTo>
                  <a:lnTo>
                    <a:pt x="336" y="3849"/>
                  </a:lnTo>
                  <a:lnTo>
                    <a:pt x="327" y="3868"/>
                  </a:lnTo>
                  <a:lnTo>
                    <a:pt x="320" y="3887"/>
                  </a:lnTo>
                  <a:lnTo>
                    <a:pt x="316" y="3908"/>
                  </a:lnTo>
                  <a:lnTo>
                    <a:pt x="312" y="3930"/>
                  </a:lnTo>
                  <a:lnTo>
                    <a:pt x="311" y="3951"/>
                  </a:lnTo>
                  <a:lnTo>
                    <a:pt x="312" y="3973"/>
                  </a:lnTo>
                  <a:lnTo>
                    <a:pt x="314" y="3994"/>
                  </a:lnTo>
                  <a:lnTo>
                    <a:pt x="319" y="4013"/>
                  </a:lnTo>
                  <a:lnTo>
                    <a:pt x="326" y="4033"/>
                  </a:lnTo>
                  <a:lnTo>
                    <a:pt x="334" y="4051"/>
                  </a:lnTo>
                  <a:lnTo>
                    <a:pt x="343" y="4068"/>
                  </a:lnTo>
                  <a:lnTo>
                    <a:pt x="353" y="4084"/>
                  </a:lnTo>
                  <a:lnTo>
                    <a:pt x="366" y="4100"/>
                  </a:lnTo>
                  <a:lnTo>
                    <a:pt x="380" y="4114"/>
                  </a:lnTo>
                  <a:lnTo>
                    <a:pt x="394" y="4128"/>
                  </a:lnTo>
                  <a:lnTo>
                    <a:pt x="409" y="4139"/>
                  </a:lnTo>
                  <a:lnTo>
                    <a:pt x="426" y="4149"/>
                  </a:lnTo>
                  <a:lnTo>
                    <a:pt x="445" y="4159"/>
                  </a:lnTo>
                  <a:lnTo>
                    <a:pt x="463" y="4167"/>
                  </a:lnTo>
                  <a:lnTo>
                    <a:pt x="482" y="4172"/>
                  </a:lnTo>
                  <a:lnTo>
                    <a:pt x="502" y="4176"/>
                  </a:lnTo>
                  <a:lnTo>
                    <a:pt x="0" y="17088"/>
                  </a:lnTo>
                  <a:lnTo>
                    <a:pt x="1851" y="17088"/>
                  </a:lnTo>
                  <a:close/>
                  <a:moveTo>
                    <a:pt x="1035" y="1749"/>
                  </a:moveTo>
                  <a:lnTo>
                    <a:pt x="925" y="1860"/>
                  </a:lnTo>
                  <a:lnTo>
                    <a:pt x="680" y="1615"/>
                  </a:lnTo>
                  <a:lnTo>
                    <a:pt x="925" y="1371"/>
                  </a:lnTo>
                  <a:lnTo>
                    <a:pt x="1011" y="1457"/>
                  </a:lnTo>
                  <a:lnTo>
                    <a:pt x="1002" y="1471"/>
                  </a:lnTo>
                  <a:lnTo>
                    <a:pt x="992" y="1486"/>
                  </a:lnTo>
                  <a:lnTo>
                    <a:pt x="986" y="1502"/>
                  </a:lnTo>
                  <a:lnTo>
                    <a:pt x="980" y="1518"/>
                  </a:lnTo>
                  <a:lnTo>
                    <a:pt x="975" y="1535"/>
                  </a:lnTo>
                  <a:lnTo>
                    <a:pt x="972" y="1552"/>
                  </a:lnTo>
                  <a:lnTo>
                    <a:pt x="970" y="1570"/>
                  </a:lnTo>
                  <a:lnTo>
                    <a:pt x="968" y="1587"/>
                  </a:lnTo>
                  <a:lnTo>
                    <a:pt x="970" y="1611"/>
                  </a:lnTo>
                  <a:lnTo>
                    <a:pt x="973" y="1634"/>
                  </a:lnTo>
                  <a:lnTo>
                    <a:pt x="979" y="1656"/>
                  </a:lnTo>
                  <a:lnTo>
                    <a:pt x="987" y="1677"/>
                  </a:lnTo>
                  <a:lnTo>
                    <a:pt x="996" y="1696"/>
                  </a:lnTo>
                  <a:lnTo>
                    <a:pt x="1007" y="1715"/>
                  </a:lnTo>
                  <a:lnTo>
                    <a:pt x="1021" y="1733"/>
                  </a:lnTo>
                  <a:lnTo>
                    <a:pt x="1035" y="1749"/>
                  </a:lnTo>
                  <a:close/>
                  <a:moveTo>
                    <a:pt x="1188" y="2211"/>
                  </a:moveTo>
                  <a:lnTo>
                    <a:pt x="925" y="2475"/>
                  </a:lnTo>
                  <a:lnTo>
                    <a:pt x="661" y="2211"/>
                  </a:lnTo>
                  <a:lnTo>
                    <a:pt x="925" y="1946"/>
                  </a:lnTo>
                  <a:lnTo>
                    <a:pt x="1188" y="2211"/>
                  </a:lnTo>
                  <a:close/>
                  <a:moveTo>
                    <a:pt x="1079" y="2733"/>
                  </a:moveTo>
                  <a:lnTo>
                    <a:pt x="1079" y="2733"/>
                  </a:lnTo>
                  <a:lnTo>
                    <a:pt x="1071" y="2747"/>
                  </a:lnTo>
                  <a:lnTo>
                    <a:pt x="1065" y="2761"/>
                  </a:lnTo>
                  <a:lnTo>
                    <a:pt x="1058" y="2776"/>
                  </a:lnTo>
                  <a:lnTo>
                    <a:pt x="1052" y="2792"/>
                  </a:lnTo>
                  <a:lnTo>
                    <a:pt x="1047" y="2808"/>
                  </a:lnTo>
                  <a:lnTo>
                    <a:pt x="1045" y="2824"/>
                  </a:lnTo>
                  <a:lnTo>
                    <a:pt x="1043" y="2841"/>
                  </a:lnTo>
                  <a:lnTo>
                    <a:pt x="1043" y="2858"/>
                  </a:lnTo>
                  <a:lnTo>
                    <a:pt x="1043" y="2876"/>
                  </a:lnTo>
                  <a:lnTo>
                    <a:pt x="1045" y="2894"/>
                  </a:lnTo>
                  <a:lnTo>
                    <a:pt x="1049" y="2912"/>
                  </a:lnTo>
                  <a:lnTo>
                    <a:pt x="1053" y="2928"/>
                  </a:lnTo>
                  <a:lnTo>
                    <a:pt x="1060" y="2945"/>
                  </a:lnTo>
                  <a:lnTo>
                    <a:pt x="1067" y="2960"/>
                  </a:lnTo>
                  <a:lnTo>
                    <a:pt x="1076" y="2975"/>
                  </a:lnTo>
                  <a:lnTo>
                    <a:pt x="1085" y="2990"/>
                  </a:lnTo>
                  <a:lnTo>
                    <a:pt x="925" y="3150"/>
                  </a:lnTo>
                  <a:lnTo>
                    <a:pt x="639" y="2864"/>
                  </a:lnTo>
                  <a:lnTo>
                    <a:pt x="925" y="2578"/>
                  </a:lnTo>
                  <a:lnTo>
                    <a:pt x="1079" y="2733"/>
                  </a:lnTo>
                  <a:close/>
                  <a:moveTo>
                    <a:pt x="1231" y="3563"/>
                  </a:moveTo>
                  <a:lnTo>
                    <a:pt x="925" y="3869"/>
                  </a:lnTo>
                  <a:lnTo>
                    <a:pt x="617" y="3563"/>
                  </a:lnTo>
                  <a:lnTo>
                    <a:pt x="925" y="3255"/>
                  </a:lnTo>
                  <a:lnTo>
                    <a:pt x="1231" y="3563"/>
                  </a:lnTo>
                  <a:close/>
                  <a:moveTo>
                    <a:pt x="1258" y="4322"/>
                  </a:moveTo>
                  <a:lnTo>
                    <a:pt x="925" y="4655"/>
                  </a:lnTo>
                  <a:lnTo>
                    <a:pt x="592" y="4322"/>
                  </a:lnTo>
                  <a:lnTo>
                    <a:pt x="925" y="3989"/>
                  </a:lnTo>
                  <a:lnTo>
                    <a:pt x="1258" y="4322"/>
                  </a:lnTo>
                  <a:close/>
                  <a:moveTo>
                    <a:pt x="1284" y="5133"/>
                  </a:moveTo>
                  <a:lnTo>
                    <a:pt x="925" y="5493"/>
                  </a:lnTo>
                  <a:lnTo>
                    <a:pt x="566" y="5133"/>
                  </a:lnTo>
                  <a:lnTo>
                    <a:pt x="925" y="4774"/>
                  </a:lnTo>
                  <a:lnTo>
                    <a:pt x="1284" y="5133"/>
                  </a:lnTo>
                  <a:close/>
                  <a:moveTo>
                    <a:pt x="1314" y="6023"/>
                  </a:moveTo>
                  <a:lnTo>
                    <a:pt x="925" y="6413"/>
                  </a:lnTo>
                  <a:lnTo>
                    <a:pt x="535" y="6023"/>
                  </a:lnTo>
                  <a:lnTo>
                    <a:pt x="925" y="5633"/>
                  </a:lnTo>
                  <a:lnTo>
                    <a:pt x="1314" y="6023"/>
                  </a:lnTo>
                  <a:close/>
                  <a:moveTo>
                    <a:pt x="1342" y="6978"/>
                  </a:moveTo>
                  <a:lnTo>
                    <a:pt x="925" y="7395"/>
                  </a:lnTo>
                  <a:lnTo>
                    <a:pt x="506" y="6978"/>
                  </a:lnTo>
                  <a:lnTo>
                    <a:pt x="925" y="6559"/>
                  </a:lnTo>
                  <a:lnTo>
                    <a:pt x="1342" y="6978"/>
                  </a:lnTo>
                  <a:close/>
                  <a:moveTo>
                    <a:pt x="1378" y="8013"/>
                  </a:moveTo>
                  <a:lnTo>
                    <a:pt x="925" y="8466"/>
                  </a:lnTo>
                  <a:lnTo>
                    <a:pt x="471" y="8013"/>
                  </a:lnTo>
                  <a:lnTo>
                    <a:pt x="925" y="7559"/>
                  </a:lnTo>
                  <a:lnTo>
                    <a:pt x="1378" y="8013"/>
                  </a:lnTo>
                  <a:close/>
                  <a:moveTo>
                    <a:pt x="1414" y="9118"/>
                  </a:moveTo>
                  <a:lnTo>
                    <a:pt x="925" y="9607"/>
                  </a:lnTo>
                  <a:lnTo>
                    <a:pt x="436" y="9118"/>
                  </a:lnTo>
                  <a:lnTo>
                    <a:pt x="925" y="8628"/>
                  </a:lnTo>
                  <a:lnTo>
                    <a:pt x="1414" y="9118"/>
                  </a:lnTo>
                  <a:close/>
                  <a:moveTo>
                    <a:pt x="1456" y="10329"/>
                  </a:moveTo>
                  <a:lnTo>
                    <a:pt x="925" y="10860"/>
                  </a:lnTo>
                  <a:lnTo>
                    <a:pt x="394" y="10329"/>
                  </a:lnTo>
                  <a:lnTo>
                    <a:pt x="925" y="9798"/>
                  </a:lnTo>
                  <a:lnTo>
                    <a:pt x="1456" y="10329"/>
                  </a:lnTo>
                  <a:close/>
                  <a:moveTo>
                    <a:pt x="1494" y="11625"/>
                  </a:moveTo>
                  <a:lnTo>
                    <a:pt x="925" y="12195"/>
                  </a:lnTo>
                  <a:lnTo>
                    <a:pt x="356" y="11625"/>
                  </a:lnTo>
                  <a:lnTo>
                    <a:pt x="925" y="11055"/>
                  </a:lnTo>
                  <a:lnTo>
                    <a:pt x="1494" y="11625"/>
                  </a:lnTo>
                  <a:close/>
                  <a:moveTo>
                    <a:pt x="1543" y="13034"/>
                  </a:moveTo>
                  <a:lnTo>
                    <a:pt x="925" y="13652"/>
                  </a:lnTo>
                  <a:lnTo>
                    <a:pt x="308" y="13034"/>
                  </a:lnTo>
                  <a:lnTo>
                    <a:pt x="925" y="12418"/>
                  </a:lnTo>
                  <a:lnTo>
                    <a:pt x="1543" y="13034"/>
                  </a:lnTo>
                  <a:close/>
                  <a:moveTo>
                    <a:pt x="1592" y="14539"/>
                  </a:moveTo>
                  <a:lnTo>
                    <a:pt x="925" y="15206"/>
                  </a:lnTo>
                  <a:lnTo>
                    <a:pt x="258" y="14539"/>
                  </a:lnTo>
                  <a:lnTo>
                    <a:pt x="925" y="13873"/>
                  </a:lnTo>
                  <a:lnTo>
                    <a:pt x="1592" y="14539"/>
                  </a:lnTo>
                  <a:close/>
                  <a:moveTo>
                    <a:pt x="1648" y="16190"/>
                  </a:moveTo>
                  <a:lnTo>
                    <a:pt x="925" y="16913"/>
                  </a:lnTo>
                  <a:lnTo>
                    <a:pt x="202" y="16190"/>
                  </a:lnTo>
                  <a:lnTo>
                    <a:pt x="925" y="15467"/>
                  </a:lnTo>
                  <a:lnTo>
                    <a:pt x="1648" y="16190"/>
                  </a:lnTo>
                  <a:close/>
                  <a:moveTo>
                    <a:pt x="1033" y="16994"/>
                  </a:moveTo>
                  <a:lnTo>
                    <a:pt x="1729" y="16271"/>
                  </a:lnTo>
                  <a:lnTo>
                    <a:pt x="1755" y="16994"/>
                  </a:lnTo>
                  <a:lnTo>
                    <a:pt x="1033" y="16994"/>
                  </a:lnTo>
                  <a:close/>
                  <a:moveTo>
                    <a:pt x="1729" y="16109"/>
                  </a:moveTo>
                  <a:lnTo>
                    <a:pt x="1006" y="15386"/>
                  </a:lnTo>
                  <a:lnTo>
                    <a:pt x="1701" y="15386"/>
                  </a:lnTo>
                  <a:lnTo>
                    <a:pt x="1729" y="16109"/>
                  </a:lnTo>
                  <a:close/>
                  <a:moveTo>
                    <a:pt x="1025" y="15282"/>
                  </a:moveTo>
                  <a:lnTo>
                    <a:pt x="1666" y="14615"/>
                  </a:lnTo>
                  <a:lnTo>
                    <a:pt x="1691" y="15282"/>
                  </a:lnTo>
                  <a:lnTo>
                    <a:pt x="1025" y="15282"/>
                  </a:lnTo>
                  <a:close/>
                  <a:moveTo>
                    <a:pt x="1666" y="14465"/>
                  </a:moveTo>
                  <a:lnTo>
                    <a:pt x="999" y="13798"/>
                  </a:lnTo>
                  <a:lnTo>
                    <a:pt x="1641" y="13798"/>
                  </a:lnTo>
                  <a:lnTo>
                    <a:pt x="1666" y="14465"/>
                  </a:lnTo>
                  <a:close/>
                  <a:moveTo>
                    <a:pt x="1017" y="13722"/>
                  </a:moveTo>
                  <a:lnTo>
                    <a:pt x="1611" y="13104"/>
                  </a:lnTo>
                  <a:lnTo>
                    <a:pt x="1634" y="13722"/>
                  </a:lnTo>
                  <a:lnTo>
                    <a:pt x="1017" y="13722"/>
                  </a:lnTo>
                  <a:close/>
                  <a:moveTo>
                    <a:pt x="1611" y="12966"/>
                  </a:moveTo>
                  <a:lnTo>
                    <a:pt x="994" y="12348"/>
                  </a:lnTo>
                  <a:lnTo>
                    <a:pt x="1588" y="12348"/>
                  </a:lnTo>
                  <a:lnTo>
                    <a:pt x="1611" y="12966"/>
                  </a:lnTo>
                  <a:close/>
                  <a:moveTo>
                    <a:pt x="1010" y="12259"/>
                  </a:moveTo>
                  <a:lnTo>
                    <a:pt x="1559" y="11689"/>
                  </a:lnTo>
                  <a:lnTo>
                    <a:pt x="1579" y="12259"/>
                  </a:lnTo>
                  <a:lnTo>
                    <a:pt x="1010" y="12259"/>
                  </a:lnTo>
                  <a:close/>
                  <a:moveTo>
                    <a:pt x="1559" y="11561"/>
                  </a:moveTo>
                  <a:lnTo>
                    <a:pt x="988" y="10991"/>
                  </a:lnTo>
                  <a:lnTo>
                    <a:pt x="1537" y="10991"/>
                  </a:lnTo>
                  <a:lnTo>
                    <a:pt x="1559" y="11561"/>
                  </a:lnTo>
                  <a:close/>
                  <a:moveTo>
                    <a:pt x="1004" y="10919"/>
                  </a:moveTo>
                  <a:lnTo>
                    <a:pt x="1515" y="10389"/>
                  </a:lnTo>
                  <a:lnTo>
                    <a:pt x="1535" y="10919"/>
                  </a:lnTo>
                  <a:lnTo>
                    <a:pt x="1004" y="10919"/>
                  </a:lnTo>
                  <a:close/>
                  <a:moveTo>
                    <a:pt x="1515" y="10270"/>
                  </a:moveTo>
                  <a:lnTo>
                    <a:pt x="984" y="9739"/>
                  </a:lnTo>
                  <a:lnTo>
                    <a:pt x="1494" y="9739"/>
                  </a:lnTo>
                  <a:lnTo>
                    <a:pt x="1515" y="10270"/>
                  </a:lnTo>
                  <a:close/>
                  <a:moveTo>
                    <a:pt x="998" y="9662"/>
                  </a:moveTo>
                  <a:lnTo>
                    <a:pt x="1469" y="9173"/>
                  </a:lnTo>
                  <a:lnTo>
                    <a:pt x="1488" y="9662"/>
                  </a:lnTo>
                  <a:lnTo>
                    <a:pt x="998" y="9662"/>
                  </a:lnTo>
                  <a:close/>
                  <a:moveTo>
                    <a:pt x="1469" y="9063"/>
                  </a:moveTo>
                  <a:lnTo>
                    <a:pt x="980" y="8573"/>
                  </a:lnTo>
                  <a:lnTo>
                    <a:pt x="1451" y="8573"/>
                  </a:lnTo>
                  <a:lnTo>
                    <a:pt x="1469" y="9063"/>
                  </a:lnTo>
                  <a:close/>
                  <a:moveTo>
                    <a:pt x="992" y="8516"/>
                  </a:moveTo>
                  <a:lnTo>
                    <a:pt x="1428" y="8063"/>
                  </a:lnTo>
                  <a:lnTo>
                    <a:pt x="1445" y="8516"/>
                  </a:lnTo>
                  <a:lnTo>
                    <a:pt x="992" y="8516"/>
                  </a:lnTo>
                  <a:close/>
                  <a:moveTo>
                    <a:pt x="1428" y="7962"/>
                  </a:moveTo>
                  <a:lnTo>
                    <a:pt x="975" y="7509"/>
                  </a:lnTo>
                  <a:lnTo>
                    <a:pt x="1412" y="7509"/>
                  </a:lnTo>
                  <a:lnTo>
                    <a:pt x="1428" y="7962"/>
                  </a:lnTo>
                  <a:close/>
                  <a:moveTo>
                    <a:pt x="987" y="7442"/>
                  </a:moveTo>
                  <a:lnTo>
                    <a:pt x="1389" y="7025"/>
                  </a:lnTo>
                  <a:lnTo>
                    <a:pt x="1405" y="7442"/>
                  </a:lnTo>
                  <a:lnTo>
                    <a:pt x="987" y="7442"/>
                  </a:lnTo>
                  <a:close/>
                  <a:moveTo>
                    <a:pt x="1389" y="6931"/>
                  </a:moveTo>
                  <a:lnTo>
                    <a:pt x="972" y="6512"/>
                  </a:lnTo>
                  <a:lnTo>
                    <a:pt x="1374" y="6512"/>
                  </a:lnTo>
                  <a:lnTo>
                    <a:pt x="1389" y="6931"/>
                  </a:lnTo>
                  <a:close/>
                  <a:moveTo>
                    <a:pt x="983" y="6456"/>
                  </a:moveTo>
                  <a:lnTo>
                    <a:pt x="1358" y="6066"/>
                  </a:lnTo>
                  <a:lnTo>
                    <a:pt x="1372" y="6456"/>
                  </a:lnTo>
                  <a:lnTo>
                    <a:pt x="983" y="6456"/>
                  </a:lnTo>
                  <a:close/>
                  <a:moveTo>
                    <a:pt x="1358" y="5979"/>
                  </a:moveTo>
                  <a:lnTo>
                    <a:pt x="968" y="5589"/>
                  </a:lnTo>
                  <a:lnTo>
                    <a:pt x="1344" y="5589"/>
                  </a:lnTo>
                  <a:lnTo>
                    <a:pt x="1358" y="5979"/>
                  </a:lnTo>
                  <a:close/>
                  <a:moveTo>
                    <a:pt x="979" y="5533"/>
                  </a:moveTo>
                  <a:lnTo>
                    <a:pt x="1324" y="5173"/>
                  </a:lnTo>
                  <a:lnTo>
                    <a:pt x="1338" y="5533"/>
                  </a:lnTo>
                  <a:lnTo>
                    <a:pt x="979" y="5533"/>
                  </a:lnTo>
                  <a:close/>
                  <a:moveTo>
                    <a:pt x="1324" y="5093"/>
                  </a:moveTo>
                  <a:lnTo>
                    <a:pt x="965" y="4734"/>
                  </a:lnTo>
                  <a:lnTo>
                    <a:pt x="1310" y="4734"/>
                  </a:lnTo>
                  <a:lnTo>
                    <a:pt x="1324" y="5093"/>
                  </a:lnTo>
                  <a:close/>
                  <a:moveTo>
                    <a:pt x="1307" y="4693"/>
                  </a:moveTo>
                  <a:lnTo>
                    <a:pt x="974" y="4693"/>
                  </a:lnTo>
                  <a:lnTo>
                    <a:pt x="1294" y="4360"/>
                  </a:lnTo>
                  <a:lnTo>
                    <a:pt x="1307" y="4693"/>
                  </a:lnTo>
                  <a:close/>
                  <a:moveTo>
                    <a:pt x="1294" y="4284"/>
                  </a:moveTo>
                  <a:lnTo>
                    <a:pt x="962" y="3951"/>
                  </a:lnTo>
                  <a:lnTo>
                    <a:pt x="1282" y="3951"/>
                  </a:lnTo>
                  <a:lnTo>
                    <a:pt x="1294" y="4284"/>
                  </a:lnTo>
                  <a:close/>
                  <a:moveTo>
                    <a:pt x="971" y="3903"/>
                  </a:moveTo>
                  <a:lnTo>
                    <a:pt x="1266" y="3597"/>
                  </a:lnTo>
                  <a:lnTo>
                    <a:pt x="1277" y="3903"/>
                  </a:lnTo>
                  <a:lnTo>
                    <a:pt x="971" y="3903"/>
                  </a:lnTo>
                  <a:close/>
                  <a:moveTo>
                    <a:pt x="1266" y="3528"/>
                  </a:moveTo>
                  <a:lnTo>
                    <a:pt x="959" y="3221"/>
                  </a:lnTo>
                  <a:lnTo>
                    <a:pt x="1254" y="3221"/>
                  </a:lnTo>
                  <a:lnTo>
                    <a:pt x="1266" y="3528"/>
                  </a:lnTo>
                  <a:close/>
                  <a:moveTo>
                    <a:pt x="1250" y="3083"/>
                  </a:moveTo>
                  <a:lnTo>
                    <a:pt x="1253" y="3182"/>
                  </a:lnTo>
                  <a:lnTo>
                    <a:pt x="967" y="3182"/>
                  </a:lnTo>
                  <a:lnTo>
                    <a:pt x="1117" y="3026"/>
                  </a:lnTo>
                  <a:lnTo>
                    <a:pt x="1132" y="3038"/>
                  </a:lnTo>
                  <a:lnTo>
                    <a:pt x="1146" y="3048"/>
                  </a:lnTo>
                  <a:lnTo>
                    <a:pt x="1162" y="3057"/>
                  </a:lnTo>
                  <a:lnTo>
                    <a:pt x="1178" y="3065"/>
                  </a:lnTo>
                  <a:lnTo>
                    <a:pt x="1195" y="3072"/>
                  </a:lnTo>
                  <a:lnTo>
                    <a:pt x="1213" y="3078"/>
                  </a:lnTo>
                  <a:lnTo>
                    <a:pt x="1231" y="3081"/>
                  </a:lnTo>
                  <a:lnTo>
                    <a:pt x="1250" y="3083"/>
                  </a:lnTo>
                  <a:close/>
                  <a:moveTo>
                    <a:pt x="1235" y="2633"/>
                  </a:moveTo>
                  <a:lnTo>
                    <a:pt x="1235" y="2633"/>
                  </a:lnTo>
                  <a:lnTo>
                    <a:pt x="1217" y="2637"/>
                  </a:lnTo>
                  <a:lnTo>
                    <a:pt x="1199" y="2642"/>
                  </a:lnTo>
                  <a:lnTo>
                    <a:pt x="1182" y="2648"/>
                  </a:lnTo>
                  <a:lnTo>
                    <a:pt x="1166" y="2656"/>
                  </a:lnTo>
                  <a:lnTo>
                    <a:pt x="1150" y="2665"/>
                  </a:lnTo>
                  <a:lnTo>
                    <a:pt x="1135" y="2674"/>
                  </a:lnTo>
                  <a:lnTo>
                    <a:pt x="1122" y="2685"/>
                  </a:lnTo>
                  <a:lnTo>
                    <a:pt x="1108" y="2697"/>
                  </a:lnTo>
                  <a:lnTo>
                    <a:pt x="957" y="2546"/>
                  </a:lnTo>
                  <a:lnTo>
                    <a:pt x="1231" y="2546"/>
                  </a:lnTo>
                  <a:lnTo>
                    <a:pt x="1235" y="2633"/>
                  </a:lnTo>
                  <a:close/>
                  <a:moveTo>
                    <a:pt x="964" y="2505"/>
                  </a:moveTo>
                  <a:lnTo>
                    <a:pt x="1218" y="2240"/>
                  </a:lnTo>
                  <a:lnTo>
                    <a:pt x="1228" y="2505"/>
                  </a:lnTo>
                  <a:lnTo>
                    <a:pt x="964" y="2505"/>
                  </a:lnTo>
                  <a:close/>
                  <a:moveTo>
                    <a:pt x="1218" y="2181"/>
                  </a:moveTo>
                  <a:lnTo>
                    <a:pt x="955" y="1918"/>
                  </a:lnTo>
                  <a:lnTo>
                    <a:pt x="1209" y="1918"/>
                  </a:lnTo>
                  <a:lnTo>
                    <a:pt x="1218" y="2181"/>
                  </a:lnTo>
                  <a:close/>
                  <a:moveTo>
                    <a:pt x="1203" y="1815"/>
                  </a:moveTo>
                  <a:lnTo>
                    <a:pt x="1205" y="1887"/>
                  </a:lnTo>
                  <a:lnTo>
                    <a:pt x="962" y="1887"/>
                  </a:lnTo>
                  <a:lnTo>
                    <a:pt x="1068" y="1776"/>
                  </a:lnTo>
                  <a:lnTo>
                    <a:pt x="1082" y="1785"/>
                  </a:lnTo>
                  <a:lnTo>
                    <a:pt x="1097" y="1793"/>
                  </a:lnTo>
                  <a:lnTo>
                    <a:pt x="1113" y="1800"/>
                  </a:lnTo>
                  <a:lnTo>
                    <a:pt x="1129" y="1806"/>
                  </a:lnTo>
                  <a:lnTo>
                    <a:pt x="1145" y="1809"/>
                  </a:lnTo>
                  <a:lnTo>
                    <a:pt x="1162" y="1813"/>
                  </a:lnTo>
                  <a:lnTo>
                    <a:pt x="1179" y="1815"/>
                  </a:lnTo>
                  <a:lnTo>
                    <a:pt x="1196" y="1816"/>
                  </a:lnTo>
                  <a:lnTo>
                    <a:pt x="1203" y="1815"/>
                  </a:lnTo>
                  <a:close/>
                  <a:moveTo>
                    <a:pt x="1188" y="1361"/>
                  </a:moveTo>
                  <a:lnTo>
                    <a:pt x="1188" y="1361"/>
                  </a:lnTo>
                  <a:lnTo>
                    <a:pt x="1166" y="1363"/>
                  </a:lnTo>
                  <a:lnTo>
                    <a:pt x="1145" y="1367"/>
                  </a:lnTo>
                  <a:lnTo>
                    <a:pt x="1124" y="1372"/>
                  </a:lnTo>
                  <a:lnTo>
                    <a:pt x="1105" y="1380"/>
                  </a:lnTo>
                  <a:lnTo>
                    <a:pt x="1085" y="1389"/>
                  </a:lnTo>
                  <a:lnTo>
                    <a:pt x="1067" y="1400"/>
                  </a:lnTo>
                  <a:lnTo>
                    <a:pt x="1051" y="1412"/>
                  </a:lnTo>
                  <a:lnTo>
                    <a:pt x="1035" y="1427"/>
                  </a:lnTo>
                  <a:lnTo>
                    <a:pt x="952" y="1344"/>
                  </a:lnTo>
                  <a:lnTo>
                    <a:pt x="1187" y="1344"/>
                  </a:lnTo>
                  <a:lnTo>
                    <a:pt x="1188" y="1361"/>
                  </a:lnTo>
                  <a:close/>
                  <a:moveTo>
                    <a:pt x="958" y="1308"/>
                  </a:moveTo>
                  <a:lnTo>
                    <a:pt x="1175" y="1083"/>
                  </a:lnTo>
                  <a:lnTo>
                    <a:pt x="1183" y="1308"/>
                  </a:lnTo>
                  <a:lnTo>
                    <a:pt x="958" y="1308"/>
                  </a:lnTo>
                  <a:close/>
                  <a:moveTo>
                    <a:pt x="1037" y="806"/>
                  </a:moveTo>
                  <a:lnTo>
                    <a:pt x="1082" y="806"/>
                  </a:lnTo>
                  <a:lnTo>
                    <a:pt x="1167" y="806"/>
                  </a:lnTo>
                  <a:lnTo>
                    <a:pt x="1175" y="1033"/>
                  </a:lnTo>
                  <a:lnTo>
                    <a:pt x="950" y="806"/>
                  </a:lnTo>
                  <a:lnTo>
                    <a:pt x="1037" y="806"/>
                  </a:lnTo>
                  <a:close/>
                  <a:moveTo>
                    <a:pt x="1150" y="1058"/>
                  </a:moveTo>
                  <a:lnTo>
                    <a:pt x="925" y="1283"/>
                  </a:lnTo>
                  <a:lnTo>
                    <a:pt x="700" y="1058"/>
                  </a:lnTo>
                  <a:lnTo>
                    <a:pt x="925" y="832"/>
                  </a:lnTo>
                  <a:lnTo>
                    <a:pt x="1150" y="1058"/>
                  </a:lnTo>
                  <a:close/>
                  <a:moveTo>
                    <a:pt x="679" y="907"/>
                  </a:moveTo>
                  <a:lnTo>
                    <a:pt x="679" y="907"/>
                  </a:lnTo>
                  <a:lnTo>
                    <a:pt x="700" y="900"/>
                  </a:lnTo>
                  <a:lnTo>
                    <a:pt x="720" y="892"/>
                  </a:lnTo>
                  <a:lnTo>
                    <a:pt x="740" y="882"/>
                  </a:lnTo>
                  <a:lnTo>
                    <a:pt x="758" y="870"/>
                  </a:lnTo>
                  <a:lnTo>
                    <a:pt x="775" y="856"/>
                  </a:lnTo>
                  <a:lnTo>
                    <a:pt x="790" y="842"/>
                  </a:lnTo>
                  <a:lnTo>
                    <a:pt x="804" y="824"/>
                  </a:lnTo>
                  <a:lnTo>
                    <a:pt x="816" y="806"/>
                  </a:lnTo>
                  <a:lnTo>
                    <a:pt x="900" y="806"/>
                  </a:lnTo>
                  <a:lnTo>
                    <a:pt x="675" y="1033"/>
                  </a:lnTo>
                  <a:lnTo>
                    <a:pt x="679" y="907"/>
                  </a:lnTo>
                  <a:close/>
                  <a:moveTo>
                    <a:pt x="675" y="1083"/>
                  </a:moveTo>
                  <a:lnTo>
                    <a:pt x="891" y="1308"/>
                  </a:lnTo>
                  <a:lnTo>
                    <a:pt x="665" y="1308"/>
                  </a:lnTo>
                  <a:lnTo>
                    <a:pt x="675" y="1083"/>
                  </a:lnTo>
                  <a:close/>
                  <a:moveTo>
                    <a:pt x="662" y="1344"/>
                  </a:moveTo>
                  <a:lnTo>
                    <a:pt x="898" y="1344"/>
                  </a:lnTo>
                  <a:lnTo>
                    <a:pt x="653" y="1587"/>
                  </a:lnTo>
                  <a:lnTo>
                    <a:pt x="662" y="1344"/>
                  </a:lnTo>
                  <a:close/>
                  <a:moveTo>
                    <a:pt x="653" y="1642"/>
                  </a:moveTo>
                  <a:lnTo>
                    <a:pt x="888" y="1887"/>
                  </a:lnTo>
                  <a:lnTo>
                    <a:pt x="644" y="1887"/>
                  </a:lnTo>
                  <a:lnTo>
                    <a:pt x="653" y="1642"/>
                  </a:lnTo>
                  <a:close/>
                  <a:moveTo>
                    <a:pt x="641" y="1918"/>
                  </a:moveTo>
                  <a:lnTo>
                    <a:pt x="895" y="1918"/>
                  </a:lnTo>
                  <a:lnTo>
                    <a:pt x="631" y="2181"/>
                  </a:lnTo>
                  <a:lnTo>
                    <a:pt x="641" y="1918"/>
                  </a:lnTo>
                  <a:close/>
                  <a:moveTo>
                    <a:pt x="631" y="2240"/>
                  </a:moveTo>
                  <a:lnTo>
                    <a:pt x="885" y="2505"/>
                  </a:lnTo>
                  <a:lnTo>
                    <a:pt x="621" y="2505"/>
                  </a:lnTo>
                  <a:lnTo>
                    <a:pt x="631" y="2240"/>
                  </a:lnTo>
                  <a:close/>
                  <a:moveTo>
                    <a:pt x="617" y="2546"/>
                  </a:moveTo>
                  <a:lnTo>
                    <a:pt x="893" y="2546"/>
                  </a:lnTo>
                  <a:lnTo>
                    <a:pt x="607" y="2832"/>
                  </a:lnTo>
                  <a:lnTo>
                    <a:pt x="617" y="2546"/>
                  </a:lnTo>
                  <a:close/>
                  <a:moveTo>
                    <a:pt x="607" y="2896"/>
                  </a:moveTo>
                  <a:lnTo>
                    <a:pt x="882" y="3182"/>
                  </a:lnTo>
                  <a:lnTo>
                    <a:pt x="596" y="3182"/>
                  </a:lnTo>
                  <a:lnTo>
                    <a:pt x="607" y="2896"/>
                  </a:lnTo>
                  <a:close/>
                  <a:moveTo>
                    <a:pt x="595" y="3221"/>
                  </a:moveTo>
                  <a:lnTo>
                    <a:pt x="891" y="3221"/>
                  </a:lnTo>
                  <a:lnTo>
                    <a:pt x="583" y="3528"/>
                  </a:lnTo>
                  <a:lnTo>
                    <a:pt x="595" y="3221"/>
                  </a:lnTo>
                  <a:close/>
                  <a:moveTo>
                    <a:pt x="583" y="3597"/>
                  </a:moveTo>
                  <a:lnTo>
                    <a:pt x="879" y="3903"/>
                  </a:lnTo>
                  <a:lnTo>
                    <a:pt x="761" y="3903"/>
                  </a:lnTo>
                  <a:lnTo>
                    <a:pt x="757" y="3887"/>
                  </a:lnTo>
                  <a:lnTo>
                    <a:pt x="751" y="3871"/>
                  </a:lnTo>
                  <a:lnTo>
                    <a:pt x="745" y="3855"/>
                  </a:lnTo>
                  <a:lnTo>
                    <a:pt x="737" y="3841"/>
                  </a:lnTo>
                  <a:lnTo>
                    <a:pt x="728" y="3827"/>
                  </a:lnTo>
                  <a:lnTo>
                    <a:pt x="719" y="3813"/>
                  </a:lnTo>
                  <a:lnTo>
                    <a:pt x="708" y="3801"/>
                  </a:lnTo>
                  <a:lnTo>
                    <a:pt x="696" y="3788"/>
                  </a:lnTo>
                  <a:lnTo>
                    <a:pt x="685" y="3778"/>
                  </a:lnTo>
                  <a:lnTo>
                    <a:pt x="671" y="3767"/>
                  </a:lnTo>
                  <a:lnTo>
                    <a:pt x="657" y="3758"/>
                  </a:lnTo>
                  <a:lnTo>
                    <a:pt x="643" y="3750"/>
                  </a:lnTo>
                  <a:lnTo>
                    <a:pt x="628" y="3742"/>
                  </a:lnTo>
                  <a:lnTo>
                    <a:pt x="612" y="3736"/>
                  </a:lnTo>
                  <a:lnTo>
                    <a:pt x="596" y="3732"/>
                  </a:lnTo>
                  <a:lnTo>
                    <a:pt x="579" y="3728"/>
                  </a:lnTo>
                  <a:lnTo>
                    <a:pt x="583" y="3597"/>
                  </a:lnTo>
                  <a:close/>
                  <a:moveTo>
                    <a:pt x="559" y="4178"/>
                  </a:moveTo>
                  <a:lnTo>
                    <a:pt x="559" y="4178"/>
                  </a:lnTo>
                  <a:lnTo>
                    <a:pt x="580" y="4175"/>
                  </a:lnTo>
                  <a:lnTo>
                    <a:pt x="601" y="4170"/>
                  </a:lnTo>
                  <a:lnTo>
                    <a:pt x="621" y="4163"/>
                  </a:lnTo>
                  <a:lnTo>
                    <a:pt x="640" y="4155"/>
                  </a:lnTo>
                  <a:lnTo>
                    <a:pt x="659" y="4145"/>
                  </a:lnTo>
                  <a:lnTo>
                    <a:pt x="676" y="4133"/>
                  </a:lnTo>
                  <a:lnTo>
                    <a:pt x="692" y="4121"/>
                  </a:lnTo>
                  <a:lnTo>
                    <a:pt x="707" y="4106"/>
                  </a:lnTo>
                  <a:lnTo>
                    <a:pt x="719" y="4090"/>
                  </a:lnTo>
                  <a:lnTo>
                    <a:pt x="732" y="4073"/>
                  </a:lnTo>
                  <a:lnTo>
                    <a:pt x="742" y="4056"/>
                  </a:lnTo>
                  <a:lnTo>
                    <a:pt x="750" y="4036"/>
                  </a:lnTo>
                  <a:lnTo>
                    <a:pt x="757" y="4017"/>
                  </a:lnTo>
                  <a:lnTo>
                    <a:pt x="763" y="3995"/>
                  </a:lnTo>
                  <a:lnTo>
                    <a:pt x="766" y="3974"/>
                  </a:lnTo>
                  <a:lnTo>
                    <a:pt x="766" y="3951"/>
                  </a:lnTo>
                  <a:lnTo>
                    <a:pt x="887" y="3951"/>
                  </a:lnTo>
                  <a:lnTo>
                    <a:pt x="555" y="4284"/>
                  </a:lnTo>
                  <a:lnTo>
                    <a:pt x="559" y="4178"/>
                  </a:lnTo>
                  <a:close/>
                  <a:moveTo>
                    <a:pt x="555" y="4360"/>
                  </a:moveTo>
                  <a:lnTo>
                    <a:pt x="875" y="4693"/>
                  </a:lnTo>
                  <a:lnTo>
                    <a:pt x="542" y="4693"/>
                  </a:lnTo>
                  <a:lnTo>
                    <a:pt x="555" y="4360"/>
                  </a:lnTo>
                  <a:close/>
                  <a:moveTo>
                    <a:pt x="539" y="4734"/>
                  </a:moveTo>
                  <a:lnTo>
                    <a:pt x="885" y="4734"/>
                  </a:lnTo>
                  <a:lnTo>
                    <a:pt x="525" y="5093"/>
                  </a:lnTo>
                  <a:lnTo>
                    <a:pt x="539" y="4734"/>
                  </a:lnTo>
                  <a:close/>
                  <a:moveTo>
                    <a:pt x="525" y="5173"/>
                  </a:moveTo>
                  <a:lnTo>
                    <a:pt x="871" y="5533"/>
                  </a:lnTo>
                  <a:lnTo>
                    <a:pt x="512" y="5533"/>
                  </a:lnTo>
                  <a:lnTo>
                    <a:pt x="525" y="5173"/>
                  </a:lnTo>
                  <a:close/>
                  <a:moveTo>
                    <a:pt x="506" y="5589"/>
                  </a:moveTo>
                  <a:lnTo>
                    <a:pt x="882" y="5589"/>
                  </a:lnTo>
                  <a:lnTo>
                    <a:pt x="492" y="5979"/>
                  </a:lnTo>
                  <a:lnTo>
                    <a:pt x="506" y="5589"/>
                  </a:lnTo>
                  <a:close/>
                  <a:moveTo>
                    <a:pt x="492" y="6066"/>
                  </a:moveTo>
                  <a:lnTo>
                    <a:pt x="867" y="6456"/>
                  </a:lnTo>
                  <a:lnTo>
                    <a:pt x="477" y="6456"/>
                  </a:lnTo>
                  <a:lnTo>
                    <a:pt x="492" y="6066"/>
                  </a:lnTo>
                  <a:close/>
                  <a:moveTo>
                    <a:pt x="476" y="6512"/>
                  </a:moveTo>
                  <a:lnTo>
                    <a:pt x="878" y="6512"/>
                  </a:lnTo>
                  <a:lnTo>
                    <a:pt x="460" y="6931"/>
                  </a:lnTo>
                  <a:lnTo>
                    <a:pt x="476" y="6512"/>
                  </a:lnTo>
                  <a:close/>
                  <a:moveTo>
                    <a:pt x="460" y="7025"/>
                  </a:moveTo>
                  <a:lnTo>
                    <a:pt x="862" y="7442"/>
                  </a:lnTo>
                  <a:lnTo>
                    <a:pt x="444" y="7442"/>
                  </a:lnTo>
                  <a:lnTo>
                    <a:pt x="460" y="7025"/>
                  </a:lnTo>
                  <a:close/>
                  <a:moveTo>
                    <a:pt x="438" y="7509"/>
                  </a:moveTo>
                  <a:lnTo>
                    <a:pt x="874" y="7509"/>
                  </a:lnTo>
                  <a:lnTo>
                    <a:pt x="421" y="7962"/>
                  </a:lnTo>
                  <a:lnTo>
                    <a:pt x="438" y="7509"/>
                  </a:lnTo>
                  <a:close/>
                  <a:moveTo>
                    <a:pt x="421" y="8063"/>
                  </a:moveTo>
                  <a:lnTo>
                    <a:pt x="856" y="8516"/>
                  </a:lnTo>
                  <a:lnTo>
                    <a:pt x="404" y="8516"/>
                  </a:lnTo>
                  <a:lnTo>
                    <a:pt x="421" y="8063"/>
                  </a:lnTo>
                  <a:close/>
                  <a:moveTo>
                    <a:pt x="399" y="8573"/>
                  </a:moveTo>
                  <a:lnTo>
                    <a:pt x="870" y="8573"/>
                  </a:lnTo>
                  <a:lnTo>
                    <a:pt x="381" y="9063"/>
                  </a:lnTo>
                  <a:lnTo>
                    <a:pt x="399" y="8573"/>
                  </a:lnTo>
                  <a:close/>
                  <a:moveTo>
                    <a:pt x="381" y="9173"/>
                  </a:moveTo>
                  <a:lnTo>
                    <a:pt x="852" y="9662"/>
                  </a:lnTo>
                  <a:lnTo>
                    <a:pt x="362" y="9662"/>
                  </a:lnTo>
                  <a:lnTo>
                    <a:pt x="381" y="9173"/>
                  </a:lnTo>
                  <a:close/>
                  <a:moveTo>
                    <a:pt x="354" y="9739"/>
                  </a:moveTo>
                  <a:lnTo>
                    <a:pt x="866" y="9739"/>
                  </a:lnTo>
                  <a:lnTo>
                    <a:pt x="335" y="10270"/>
                  </a:lnTo>
                  <a:lnTo>
                    <a:pt x="354" y="9739"/>
                  </a:lnTo>
                  <a:close/>
                  <a:moveTo>
                    <a:pt x="335" y="10389"/>
                  </a:moveTo>
                  <a:lnTo>
                    <a:pt x="845" y="10919"/>
                  </a:lnTo>
                  <a:lnTo>
                    <a:pt x="314" y="10919"/>
                  </a:lnTo>
                  <a:lnTo>
                    <a:pt x="335" y="10389"/>
                  </a:lnTo>
                  <a:close/>
                  <a:moveTo>
                    <a:pt x="313" y="10991"/>
                  </a:moveTo>
                  <a:lnTo>
                    <a:pt x="861" y="10991"/>
                  </a:lnTo>
                  <a:lnTo>
                    <a:pt x="292" y="11561"/>
                  </a:lnTo>
                  <a:lnTo>
                    <a:pt x="313" y="10991"/>
                  </a:lnTo>
                  <a:close/>
                  <a:moveTo>
                    <a:pt x="292" y="11689"/>
                  </a:moveTo>
                  <a:lnTo>
                    <a:pt x="839" y="12259"/>
                  </a:lnTo>
                  <a:lnTo>
                    <a:pt x="270" y="12259"/>
                  </a:lnTo>
                  <a:lnTo>
                    <a:pt x="292" y="11689"/>
                  </a:lnTo>
                  <a:close/>
                  <a:moveTo>
                    <a:pt x="262" y="12348"/>
                  </a:moveTo>
                  <a:lnTo>
                    <a:pt x="855" y="12348"/>
                  </a:lnTo>
                  <a:lnTo>
                    <a:pt x="238" y="12966"/>
                  </a:lnTo>
                  <a:lnTo>
                    <a:pt x="262" y="12348"/>
                  </a:lnTo>
                  <a:close/>
                  <a:moveTo>
                    <a:pt x="238" y="13104"/>
                  </a:moveTo>
                  <a:lnTo>
                    <a:pt x="832" y="13722"/>
                  </a:lnTo>
                  <a:lnTo>
                    <a:pt x="215" y="13722"/>
                  </a:lnTo>
                  <a:lnTo>
                    <a:pt x="238" y="13104"/>
                  </a:lnTo>
                  <a:close/>
                  <a:moveTo>
                    <a:pt x="208" y="13798"/>
                  </a:moveTo>
                  <a:lnTo>
                    <a:pt x="850" y="13798"/>
                  </a:lnTo>
                  <a:lnTo>
                    <a:pt x="183" y="14465"/>
                  </a:lnTo>
                  <a:lnTo>
                    <a:pt x="208" y="13798"/>
                  </a:lnTo>
                  <a:close/>
                  <a:moveTo>
                    <a:pt x="183" y="14615"/>
                  </a:moveTo>
                  <a:lnTo>
                    <a:pt x="826" y="15282"/>
                  </a:lnTo>
                  <a:lnTo>
                    <a:pt x="159" y="15282"/>
                  </a:lnTo>
                  <a:lnTo>
                    <a:pt x="183" y="14615"/>
                  </a:lnTo>
                  <a:close/>
                  <a:moveTo>
                    <a:pt x="149" y="15386"/>
                  </a:moveTo>
                  <a:lnTo>
                    <a:pt x="844" y="15386"/>
                  </a:lnTo>
                  <a:lnTo>
                    <a:pt x="121" y="16109"/>
                  </a:lnTo>
                  <a:lnTo>
                    <a:pt x="149" y="15386"/>
                  </a:lnTo>
                  <a:close/>
                  <a:moveTo>
                    <a:pt x="816" y="16994"/>
                  </a:moveTo>
                  <a:lnTo>
                    <a:pt x="94" y="16994"/>
                  </a:lnTo>
                  <a:lnTo>
                    <a:pt x="121" y="16271"/>
                  </a:lnTo>
                  <a:lnTo>
                    <a:pt x="816" y="1699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b="1">
                <a:solidFill>
                  <a:srgbClr val="FFFFFF"/>
                </a:solidFill>
              </a:endParaRPr>
            </a:p>
          </p:txBody>
        </p:sp>
        <p:grpSp>
          <p:nvGrpSpPr>
            <p:cNvPr id="47" name="PA-849-849712-Server-477122">
              <a:extLst>
                <a:ext uri="{FF2B5EF4-FFF2-40B4-BE49-F238E27FC236}">
                  <a16:creationId xmlns:a16="http://schemas.microsoft.com/office/drawing/2014/main" id="{011E15C7-AED7-4C3C-B68F-CAA417A5B716}"/>
                </a:ext>
              </a:extLst>
            </p:cNvPr>
            <p:cNvGrpSpPr/>
            <p:nvPr>
              <p:custDataLst>
                <p:tags r:id="rId6"/>
              </p:custDataLst>
            </p:nvPr>
          </p:nvGrpSpPr>
          <p:grpSpPr>
            <a:xfrm>
              <a:off x="5277700" y="3238704"/>
              <a:ext cx="808934" cy="810636"/>
              <a:chOff x="15238636" y="1807518"/>
              <a:chExt cx="1524000" cy="1527206"/>
            </a:xfrm>
          </p:grpSpPr>
          <p:sp>
            <p:nvSpPr>
              <p:cNvPr id="151" name="PA-任意多边形 4673">
                <a:extLst>
                  <a:ext uri="{FF2B5EF4-FFF2-40B4-BE49-F238E27FC236}">
                    <a16:creationId xmlns:a16="http://schemas.microsoft.com/office/drawing/2014/main" id="{E402A7E7-A5B5-46E7-9D28-F416B39F041E}"/>
                  </a:ext>
                </a:extLst>
              </p:cNvPr>
              <p:cNvSpPr/>
              <p:nvPr>
                <p:custDataLst>
                  <p:tags r:id="rId82"/>
                </p:custDataLst>
              </p:nvPr>
            </p:nvSpPr>
            <p:spPr>
              <a:xfrm>
                <a:off x="15272911" y="1841033"/>
                <a:ext cx="1455539" cy="1015008"/>
              </a:xfrm>
              <a:custGeom>
                <a:avLst/>
                <a:gdLst>
                  <a:gd name="connsiteX0" fmla="*/ 1237212 w 1455539"/>
                  <a:gd name="connsiteY0" fmla="*/ 510919 h 1015007"/>
                  <a:gd name="connsiteX1" fmla="*/ 1455514 w 1455539"/>
                  <a:gd name="connsiteY1" fmla="*/ 796187 h 1015007"/>
                  <a:gd name="connsiteX2" fmla="*/ 1205464 w 1455539"/>
                  <a:gd name="connsiteY2" fmla="*/ 1016697 h 1015007"/>
                  <a:gd name="connsiteX3" fmla="*/ 252964 w 1455539"/>
                  <a:gd name="connsiteY3" fmla="*/ 1016697 h 1015007"/>
                  <a:gd name="connsiteX4" fmla="*/ 704 w 1455539"/>
                  <a:gd name="connsiteY4" fmla="*/ 760968 h 1015007"/>
                  <a:gd name="connsiteX5" fmla="*/ 221213 w 1455539"/>
                  <a:gd name="connsiteY5" fmla="*/ 510919 h 1015007"/>
                  <a:gd name="connsiteX6" fmla="*/ 221213 w 1455539"/>
                  <a:gd name="connsiteY6" fmla="*/ 508696 h 1015007"/>
                  <a:gd name="connsiteX7" fmla="*/ 475212 w 1455539"/>
                  <a:gd name="connsiteY7" fmla="*/ 254697 h 1015007"/>
                  <a:gd name="connsiteX8" fmla="*/ 506963 w 1455539"/>
                  <a:gd name="connsiteY8" fmla="*/ 254697 h 1015007"/>
                  <a:gd name="connsiteX9" fmla="*/ 760962 w 1455539"/>
                  <a:gd name="connsiteY9" fmla="*/ 698 h 1015007"/>
                  <a:gd name="connsiteX10" fmla="*/ 1014961 w 1455539"/>
                  <a:gd name="connsiteY10" fmla="*/ 254697 h 1015007"/>
                  <a:gd name="connsiteX11" fmla="*/ 1014961 w 1455539"/>
                  <a:gd name="connsiteY11" fmla="*/ 256920 h 1015007"/>
                  <a:gd name="connsiteX12" fmla="*/ 1237212 w 1455539"/>
                  <a:gd name="connsiteY12" fmla="*/ 508699 h 1015007"/>
                  <a:gd name="connsiteX13" fmla="*/ 1237212 w 1455539"/>
                  <a:gd name="connsiteY13" fmla="*/ 510919 h 1015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5539" h="1015007">
                    <a:moveTo>
                      <a:pt x="1237212" y="510919"/>
                    </a:moveTo>
                    <a:cubicBezTo>
                      <a:pt x="1376268" y="529413"/>
                      <a:pt x="1474004" y="657128"/>
                      <a:pt x="1455514" y="796187"/>
                    </a:cubicBezTo>
                    <a:cubicBezTo>
                      <a:pt x="1438815" y="921762"/>
                      <a:pt x="1332141" y="1015833"/>
                      <a:pt x="1205464" y="1016697"/>
                    </a:cubicBezTo>
                    <a:lnTo>
                      <a:pt x="252964" y="1016697"/>
                    </a:lnTo>
                    <a:cubicBezTo>
                      <a:pt x="112688" y="1015738"/>
                      <a:pt x="-255" y="901248"/>
                      <a:pt x="704" y="760968"/>
                    </a:cubicBezTo>
                    <a:cubicBezTo>
                      <a:pt x="1567" y="634292"/>
                      <a:pt x="95641" y="527618"/>
                      <a:pt x="221213" y="510919"/>
                    </a:cubicBezTo>
                    <a:lnTo>
                      <a:pt x="221213" y="508696"/>
                    </a:lnTo>
                    <a:cubicBezTo>
                      <a:pt x="221213" y="368416"/>
                      <a:pt x="334933" y="254697"/>
                      <a:pt x="475212" y="254697"/>
                    </a:cubicBezTo>
                    <a:lnTo>
                      <a:pt x="506963" y="254697"/>
                    </a:lnTo>
                    <a:cubicBezTo>
                      <a:pt x="506963" y="114417"/>
                      <a:pt x="620683" y="698"/>
                      <a:pt x="760962" y="698"/>
                    </a:cubicBezTo>
                    <a:cubicBezTo>
                      <a:pt x="901242" y="698"/>
                      <a:pt x="1014961" y="114417"/>
                      <a:pt x="1014961" y="254697"/>
                    </a:cubicBezTo>
                    <a:lnTo>
                      <a:pt x="1014961" y="256920"/>
                    </a:lnTo>
                    <a:cubicBezTo>
                      <a:pt x="1141873" y="272910"/>
                      <a:pt x="1237096" y="380781"/>
                      <a:pt x="1237212" y="508699"/>
                    </a:cubicBezTo>
                    <a:lnTo>
                      <a:pt x="1237212" y="510919"/>
                    </a:lnTo>
                    <a:close/>
                  </a:path>
                </a:pathLst>
              </a:custGeom>
              <a:solidFill>
                <a:srgbClr val="69F0F7"/>
              </a:solidFill>
              <a:ln w="2977"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52" name="PA-任意多边形 4674">
                <a:extLst>
                  <a:ext uri="{FF2B5EF4-FFF2-40B4-BE49-F238E27FC236}">
                    <a16:creationId xmlns:a16="http://schemas.microsoft.com/office/drawing/2014/main" id="{B01AFB75-B7E2-4A5F-8355-E67C72556FA9}"/>
                  </a:ext>
                </a:extLst>
              </p:cNvPr>
              <p:cNvSpPr/>
              <p:nvPr>
                <p:custDataLst>
                  <p:tags r:id="rId83"/>
                </p:custDataLst>
              </p:nvPr>
            </p:nvSpPr>
            <p:spPr>
              <a:xfrm>
                <a:off x="16285640" y="3172998"/>
                <a:ext cx="130969" cy="130969"/>
              </a:xfrm>
              <a:custGeom>
                <a:avLst/>
                <a:gdLst>
                  <a:gd name="connsiteX0" fmla="*/ 129233 w 130968"/>
                  <a:gd name="connsiteY0" fmla="*/ 2232 h 130968"/>
                  <a:gd name="connsiteX1" fmla="*/ 129233 w 130968"/>
                  <a:gd name="connsiteY1" fmla="*/ 129233 h 130968"/>
                  <a:gd name="connsiteX2" fmla="*/ 2232 w 130968"/>
                  <a:gd name="connsiteY2" fmla="*/ 129233 h 130968"/>
                  <a:gd name="connsiteX3" fmla="*/ 2232 w 130968"/>
                  <a:gd name="connsiteY3" fmla="*/ 65734 h 130968"/>
                  <a:gd name="connsiteX4" fmla="*/ 2232 w 130968"/>
                  <a:gd name="connsiteY4" fmla="*/ 2235 h 130968"/>
                  <a:gd name="connsiteX5" fmla="*/ 129233 w 130968"/>
                  <a:gd name="connsiteY5" fmla="*/ 2235 h 130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968" h="130968">
                    <a:moveTo>
                      <a:pt x="129233" y="2232"/>
                    </a:moveTo>
                    <a:lnTo>
                      <a:pt x="129233" y="129233"/>
                    </a:lnTo>
                    <a:lnTo>
                      <a:pt x="2232" y="129233"/>
                    </a:lnTo>
                    <a:lnTo>
                      <a:pt x="2232" y="65734"/>
                    </a:lnTo>
                    <a:lnTo>
                      <a:pt x="2232" y="2235"/>
                    </a:lnTo>
                    <a:lnTo>
                      <a:pt x="129233" y="2235"/>
                    </a:lnTo>
                    <a:close/>
                  </a:path>
                </a:pathLst>
              </a:custGeom>
              <a:solidFill>
                <a:srgbClr val="D9EEF7"/>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53" name="PA-任意多边形 4675">
                <a:extLst>
                  <a:ext uri="{FF2B5EF4-FFF2-40B4-BE49-F238E27FC236}">
                    <a16:creationId xmlns:a16="http://schemas.microsoft.com/office/drawing/2014/main" id="{BD4A8D7D-9F93-4E7C-868D-CF08DF142E5C}"/>
                  </a:ext>
                </a:extLst>
              </p:cNvPr>
              <p:cNvSpPr/>
              <p:nvPr>
                <p:custDataLst>
                  <p:tags r:id="rId84"/>
                </p:custDataLst>
              </p:nvPr>
            </p:nvSpPr>
            <p:spPr>
              <a:xfrm>
                <a:off x="15936388" y="3172998"/>
                <a:ext cx="130969" cy="98227"/>
              </a:xfrm>
              <a:custGeom>
                <a:avLst/>
                <a:gdLst>
                  <a:gd name="connsiteX0" fmla="*/ 129233 w 130968"/>
                  <a:gd name="connsiteY0" fmla="*/ 2232 h 98226"/>
                  <a:gd name="connsiteX1" fmla="*/ 129233 w 130968"/>
                  <a:gd name="connsiteY1" fmla="*/ 97482 h 98226"/>
                  <a:gd name="connsiteX2" fmla="*/ 2232 w 130968"/>
                  <a:gd name="connsiteY2" fmla="*/ 97482 h 98226"/>
                  <a:gd name="connsiteX3" fmla="*/ 2232 w 130968"/>
                  <a:gd name="connsiteY3" fmla="*/ 2232 h 98226"/>
                  <a:gd name="connsiteX4" fmla="*/ 65731 w 130968"/>
                  <a:gd name="connsiteY4" fmla="*/ 2232 h 98226"/>
                  <a:gd name="connsiteX5" fmla="*/ 129233 w 130968"/>
                  <a:gd name="connsiteY5" fmla="*/ 2232 h 98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968" h="98226">
                    <a:moveTo>
                      <a:pt x="129233" y="2232"/>
                    </a:moveTo>
                    <a:lnTo>
                      <a:pt x="129233" y="97482"/>
                    </a:lnTo>
                    <a:lnTo>
                      <a:pt x="2232" y="97482"/>
                    </a:lnTo>
                    <a:lnTo>
                      <a:pt x="2232" y="2232"/>
                    </a:lnTo>
                    <a:lnTo>
                      <a:pt x="65731" y="2232"/>
                    </a:lnTo>
                    <a:lnTo>
                      <a:pt x="129233" y="2232"/>
                    </a:lnTo>
                    <a:close/>
                  </a:path>
                </a:pathLst>
              </a:custGeom>
              <a:solidFill>
                <a:srgbClr val="D9EEF7"/>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54" name="PA-任意多边形 4676">
                <a:extLst>
                  <a:ext uri="{FF2B5EF4-FFF2-40B4-BE49-F238E27FC236}">
                    <a16:creationId xmlns:a16="http://schemas.microsoft.com/office/drawing/2014/main" id="{E0532334-E1DA-490D-83A4-C846D9FCF55F}"/>
                  </a:ext>
                </a:extLst>
              </p:cNvPr>
              <p:cNvSpPr/>
              <p:nvPr>
                <p:custDataLst>
                  <p:tags r:id="rId85"/>
                </p:custDataLst>
              </p:nvPr>
            </p:nvSpPr>
            <p:spPr>
              <a:xfrm>
                <a:off x="15587139" y="3172995"/>
                <a:ext cx="130969" cy="130969"/>
              </a:xfrm>
              <a:custGeom>
                <a:avLst/>
                <a:gdLst>
                  <a:gd name="connsiteX0" fmla="*/ 129233 w 130968"/>
                  <a:gd name="connsiteY0" fmla="*/ 65734 h 130968"/>
                  <a:gd name="connsiteX1" fmla="*/ 129233 w 130968"/>
                  <a:gd name="connsiteY1" fmla="*/ 129233 h 130968"/>
                  <a:gd name="connsiteX2" fmla="*/ 2232 w 130968"/>
                  <a:gd name="connsiteY2" fmla="*/ 129233 h 130968"/>
                  <a:gd name="connsiteX3" fmla="*/ 2232 w 130968"/>
                  <a:gd name="connsiteY3" fmla="*/ 2232 h 130968"/>
                  <a:gd name="connsiteX4" fmla="*/ 129233 w 130968"/>
                  <a:gd name="connsiteY4" fmla="*/ 2232 h 130968"/>
                  <a:gd name="connsiteX5" fmla="*/ 129233 w 130968"/>
                  <a:gd name="connsiteY5" fmla="*/ 65734 h 130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968" h="130968">
                    <a:moveTo>
                      <a:pt x="129233" y="65734"/>
                    </a:moveTo>
                    <a:lnTo>
                      <a:pt x="129233" y="129233"/>
                    </a:lnTo>
                    <a:lnTo>
                      <a:pt x="2232" y="129233"/>
                    </a:lnTo>
                    <a:lnTo>
                      <a:pt x="2232" y="2232"/>
                    </a:lnTo>
                    <a:lnTo>
                      <a:pt x="129233" y="2232"/>
                    </a:lnTo>
                    <a:lnTo>
                      <a:pt x="129233" y="65734"/>
                    </a:lnTo>
                    <a:close/>
                  </a:path>
                </a:pathLst>
              </a:custGeom>
              <a:solidFill>
                <a:srgbClr val="D9EEF7"/>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55" name="PA-任意多边形 4677">
                <a:extLst>
                  <a:ext uri="{FF2B5EF4-FFF2-40B4-BE49-F238E27FC236}">
                    <a16:creationId xmlns:a16="http://schemas.microsoft.com/office/drawing/2014/main" id="{1C8E1C55-7C55-4873-8518-AC6BF8DA1FBD}"/>
                  </a:ext>
                </a:extLst>
              </p:cNvPr>
              <p:cNvSpPr/>
              <p:nvPr>
                <p:custDataLst>
                  <p:tags r:id="rId86"/>
                </p:custDataLst>
              </p:nvPr>
            </p:nvSpPr>
            <p:spPr>
              <a:xfrm>
                <a:off x="15777639" y="2760247"/>
                <a:ext cx="446484" cy="98227"/>
              </a:xfrm>
              <a:custGeom>
                <a:avLst/>
                <a:gdLst>
                  <a:gd name="connsiteX0" fmla="*/ 2232 w 446484"/>
                  <a:gd name="connsiteY0" fmla="*/ 2232 h 98226"/>
                  <a:gd name="connsiteX1" fmla="*/ 446731 w 446484"/>
                  <a:gd name="connsiteY1" fmla="*/ 2232 h 98226"/>
                  <a:gd name="connsiteX2" fmla="*/ 446731 w 446484"/>
                  <a:gd name="connsiteY2" fmla="*/ 97482 h 98226"/>
                  <a:gd name="connsiteX3" fmla="*/ 2232 w 446484"/>
                  <a:gd name="connsiteY3" fmla="*/ 97482 h 98226"/>
                  <a:gd name="connsiteX4" fmla="*/ 2232 w 446484"/>
                  <a:gd name="connsiteY4" fmla="*/ 2232 h 982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484" h="98226">
                    <a:moveTo>
                      <a:pt x="2232" y="2232"/>
                    </a:moveTo>
                    <a:lnTo>
                      <a:pt x="446731" y="2232"/>
                    </a:lnTo>
                    <a:lnTo>
                      <a:pt x="446731" y="97482"/>
                    </a:lnTo>
                    <a:lnTo>
                      <a:pt x="2232" y="97482"/>
                    </a:lnTo>
                    <a:lnTo>
                      <a:pt x="2232" y="2232"/>
                    </a:lnTo>
                    <a:close/>
                  </a:path>
                </a:pathLst>
              </a:custGeom>
              <a:solidFill>
                <a:srgbClr val="D9EEF7"/>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56" name="PA-任意多边形 4678">
                <a:extLst>
                  <a:ext uri="{FF2B5EF4-FFF2-40B4-BE49-F238E27FC236}">
                    <a16:creationId xmlns:a16="http://schemas.microsoft.com/office/drawing/2014/main" id="{DDDB2F55-0C38-483E-8A17-04B85B99E3E7}"/>
                  </a:ext>
                </a:extLst>
              </p:cNvPr>
              <p:cNvSpPr/>
              <p:nvPr>
                <p:custDataLst>
                  <p:tags r:id="rId87"/>
                </p:custDataLst>
              </p:nvPr>
            </p:nvSpPr>
            <p:spPr>
              <a:xfrm>
                <a:off x="15714140" y="2855497"/>
                <a:ext cx="574477" cy="193477"/>
              </a:xfrm>
              <a:custGeom>
                <a:avLst/>
                <a:gdLst>
                  <a:gd name="connsiteX0" fmla="*/ 573732 w 574476"/>
                  <a:gd name="connsiteY0" fmla="*/ 33983 h 193476"/>
                  <a:gd name="connsiteX1" fmla="*/ 573732 w 574476"/>
                  <a:gd name="connsiteY1" fmla="*/ 160984 h 193476"/>
                  <a:gd name="connsiteX2" fmla="*/ 541981 w 574476"/>
                  <a:gd name="connsiteY2" fmla="*/ 192735 h 193476"/>
                  <a:gd name="connsiteX3" fmla="*/ 33983 w 574476"/>
                  <a:gd name="connsiteY3" fmla="*/ 192735 h 193476"/>
                  <a:gd name="connsiteX4" fmla="*/ 2232 w 574476"/>
                  <a:gd name="connsiteY4" fmla="*/ 160984 h 193476"/>
                  <a:gd name="connsiteX5" fmla="*/ 2232 w 574476"/>
                  <a:gd name="connsiteY5" fmla="*/ 33983 h 193476"/>
                  <a:gd name="connsiteX6" fmla="*/ 33983 w 574476"/>
                  <a:gd name="connsiteY6" fmla="*/ 2232 h 193476"/>
                  <a:gd name="connsiteX7" fmla="*/ 541984 w 574476"/>
                  <a:gd name="connsiteY7" fmla="*/ 2232 h 193476"/>
                  <a:gd name="connsiteX8" fmla="*/ 573732 w 574476"/>
                  <a:gd name="connsiteY8" fmla="*/ 33983 h 193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4476" h="193476">
                    <a:moveTo>
                      <a:pt x="573732" y="33983"/>
                    </a:moveTo>
                    <a:lnTo>
                      <a:pt x="573732" y="160984"/>
                    </a:lnTo>
                    <a:cubicBezTo>
                      <a:pt x="573732" y="178519"/>
                      <a:pt x="559516" y="192735"/>
                      <a:pt x="541981" y="192735"/>
                    </a:cubicBezTo>
                    <a:lnTo>
                      <a:pt x="33983" y="192735"/>
                    </a:lnTo>
                    <a:cubicBezTo>
                      <a:pt x="16448" y="192735"/>
                      <a:pt x="2232" y="178519"/>
                      <a:pt x="2232" y="160984"/>
                    </a:cubicBezTo>
                    <a:lnTo>
                      <a:pt x="2232" y="33983"/>
                    </a:lnTo>
                    <a:cubicBezTo>
                      <a:pt x="2232" y="16448"/>
                      <a:pt x="16448" y="2232"/>
                      <a:pt x="33983" y="2232"/>
                    </a:cubicBezTo>
                    <a:lnTo>
                      <a:pt x="541984" y="2232"/>
                    </a:lnTo>
                    <a:cubicBezTo>
                      <a:pt x="559516" y="2232"/>
                      <a:pt x="573732" y="16448"/>
                      <a:pt x="573732" y="33983"/>
                    </a:cubicBezTo>
                    <a:close/>
                  </a:path>
                </a:pathLst>
              </a:custGeom>
              <a:solidFill>
                <a:srgbClr val="AAC4DA"/>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57" name="PA-任意多边形 4679">
                <a:extLst>
                  <a:ext uri="{FF2B5EF4-FFF2-40B4-BE49-F238E27FC236}">
                    <a16:creationId xmlns:a16="http://schemas.microsoft.com/office/drawing/2014/main" id="{761523D9-0C0A-4D87-8496-D749A734E7BC}"/>
                  </a:ext>
                </a:extLst>
              </p:cNvPr>
              <p:cNvSpPr/>
              <p:nvPr>
                <p:custDataLst>
                  <p:tags r:id="rId88"/>
                </p:custDataLst>
              </p:nvPr>
            </p:nvSpPr>
            <p:spPr>
              <a:xfrm>
                <a:off x="15714143" y="2569747"/>
                <a:ext cx="574477" cy="98227"/>
              </a:xfrm>
              <a:custGeom>
                <a:avLst/>
                <a:gdLst>
                  <a:gd name="connsiteX0" fmla="*/ 33980 w 574476"/>
                  <a:gd name="connsiteY0" fmla="*/ 2232 h 98226"/>
                  <a:gd name="connsiteX1" fmla="*/ 541981 w 574476"/>
                  <a:gd name="connsiteY1" fmla="*/ 2232 h 98226"/>
                  <a:gd name="connsiteX2" fmla="*/ 573732 w 574476"/>
                  <a:gd name="connsiteY2" fmla="*/ 33983 h 98226"/>
                  <a:gd name="connsiteX3" fmla="*/ 573732 w 574476"/>
                  <a:gd name="connsiteY3" fmla="*/ 97482 h 98226"/>
                  <a:gd name="connsiteX4" fmla="*/ 2232 w 574476"/>
                  <a:gd name="connsiteY4" fmla="*/ 97482 h 98226"/>
                  <a:gd name="connsiteX5" fmla="*/ 2232 w 574476"/>
                  <a:gd name="connsiteY5" fmla="*/ 33983 h 98226"/>
                  <a:gd name="connsiteX6" fmla="*/ 33980 w 574476"/>
                  <a:gd name="connsiteY6" fmla="*/ 2232 h 98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4476" h="98226">
                    <a:moveTo>
                      <a:pt x="33980" y="2232"/>
                    </a:moveTo>
                    <a:lnTo>
                      <a:pt x="541981" y="2232"/>
                    </a:lnTo>
                    <a:cubicBezTo>
                      <a:pt x="559516" y="2232"/>
                      <a:pt x="573732" y="16448"/>
                      <a:pt x="573732" y="33983"/>
                    </a:cubicBezTo>
                    <a:lnTo>
                      <a:pt x="573732" y="97482"/>
                    </a:lnTo>
                    <a:lnTo>
                      <a:pt x="2232" y="97482"/>
                    </a:lnTo>
                    <a:lnTo>
                      <a:pt x="2232" y="33983"/>
                    </a:lnTo>
                    <a:cubicBezTo>
                      <a:pt x="2229" y="16448"/>
                      <a:pt x="16442" y="2232"/>
                      <a:pt x="33980" y="2232"/>
                    </a:cubicBezTo>
                    <a:close/>
                  </a:path>
                </a:pathLst>
              </a:custGeom>
              <a:solidFill>
                <a:srgbClr val="AAC4DA"/>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58" name="PA-任意多边形 4680">
                <a:extLst>
                  <a:ext uri="{FF2B5EF4-FFF2-40B4-BE49-F238E27FC236}">
                    <a16:creationId xmlns:a16="http://schemas.microsoft.com/office/drawing/2014/main" id="{7D508676-57FF-4327-932B-A62AA50DD4AC}"/>
                  </a:ext>
                </a:extLst>
              </p:cNvPr>
              <p:cNvSpPr/>
              <p:nvPr>
                <p:custDataLst>
                  <p:tags r:id="rId89"/>
                </p:custDataLst>
              </p:nvPr>
            </p:nvSpPr>
            <p:spPr>
              <a:xfrm>
                <a:off x="15714140" y="2664997"/>
                <a:ext cx="574477" cy="98227"/>
              </a:xfrm>
              <a:custGeom>
                <a:avLst/>
                <a:gdLst>
                  <a:gd name="connsiteX0" fmla="*/ 2232 w 574476"/>
                  <a:gd name="connsiteY0" fmla="*/ 2232 h 98226"/>
                  <a:gd name="connsiteX1" fmla="*/ 573732 w 574476"/>
                  <a:gd name="connsiteY1" fmla="*/ 2232 h 98226"/>
                  <a:gd name="connsiteX2" fmla="*/ 573732 w 574476"/>
                  <a:gd name="connsiteY2" fmla="*/ 65731 h 98226"/>
                  <a:gd name="connsiteX3" fmla="*/ 541981 w 574476"/>
                  <a:gd name="connsiteY3" fmla="*/ 97482 h 98226"/>
                  <a:gd name="connsiteX4" fmla="*/ 33983 w 574476"/>
                  <a:gd name="connsiteY4" fmla="*/ 97482 h 98226"/>
                  <a:gd name="connsiteX5" fmla="*/ 2232 w 574476"/>
                  <a:gd name="connsiteY5" fmla="*/ 65731 h 98226"/>
                  <a:gd name="connsiteX6" fmla="*/ 2232 w 574476"/>
                  <a:gd name="connsiteY6" fmla="*/ 2232 h 98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4476" h="98226">
                    <a:moveTo>
                      <a:pt x="2232" y="2232"/>
                    </a:moveTo>
                    <a:lnTo>
                      <a:pt x="573732" y="2232"/>
                    </a:lnTo>
                    <a:lnTo>
                      <a:pt x="573732" y="65731"/>
                    </a:lnTo>
                    <a:cubicBezTo>
                      <a:pt x="573732" y="83266"/>
                      <a:pt x="559516" y="97482"/>
                      <a:pt x="541981" y="97482"/>
                    </a:cubicBezTo>
                    <a:lnTo>
                      <a:pt x="33983" y="97482"/>
                    </a:lnTo>
                    <a:cubicBezTo>
                      <a:pt x="16448" y="97482"/>
                      <a:pt x="2232" y="83266"/>
                      <a:pt x="2232" y="65731"/>
                    </a:cubicBezTo>
                    <a:lnTo>
                      <a:pt x="2232" y="2232"/>
                    </a:lnTo>
                    <a:close/>
                  </a:path>
                </a:pathLst>
              </a:custGeom>
              <a:solidFill>
                <a:srgbClr val="AAC4DA"/>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59" name="PA-任意多边形 4681">
                <a:extLst>
                  <a:ext uri="{FF2B5EF4-FFF2-40B4-BE49-F238E27FC236}">
                    <a16:creationId xmlns:a16="http://schemas.microsoft.com/office/drawing/2014/main" id="{02C74FA8-E764-43FD-8EDB-1A128375EB1C}"/>
                  </a:ext>
                </a:extLst>
              </p:cNvPr>
              <p:cNvSpPr/>
              <p:nvPr>
                <p:custDataLst>
                  <p:tags r:id="rId90"/>
                </p:custDataLst>
              </p:nvPr>
            </p:nvSpPr>
            <p:spPr>
              <a:xfrm>
                <a:off x="15238636" y="1807518"/>
                <a:ext cx="1524000" cy="1083469"/>
              </a:xfrm>
              <a:custGeom>
                <a:avLst/>
                <a:gdLst>
                  <a:gd name="connsiteX0" fmla="*/ 1302188 w 1524000"/>
                  <a:gd name="connsiteY0" fmla="*/ 517544 h 1083468"/>
                  <a:gd name="connsiteX1" fmla="*/ 1079937 w 1524000"/>
                  <a:gd name="connsiteY1" fmla="*/ 263545 h 1083468"/>
                  <a:gd name="connsiteX2" fmla="*/ 770782 w 1524000"/>
                  <a:gd name="connsiteY2" fmla="*/ 3298 h 1083468"/>
                  <a:gd name="connsiteX3" fmla="*/ 511235 w 1524000"/>
                  <a:gd name="connsiteY3" fmla="*/ 256463 h 1083468"/>
                  <a:gd name="connsiteX4" fmla="*/ 509487 w 1524000"/>
                  <a:gd name="connsiteY4" fmla="*/ 256463 h 1083468"/>
                  <a:gd name="connsiteX5" fmla="*/ 224976 w 1524000"/>
                  <a:gd name="connsiteY5" fmla="*/ 517511 h 1083468"/>
                  <a:gd name="connsiteX6" fmla="*/ 9342 w 1524000"/>
                  <a:gd name="connsiteY6" fmla="*/ 859286 h 1083468"/>
                  <a:gd name="connsiteX7" fmla="*/ 287236 w 1524000"/>
                  <a:gd name="connsiteY7" fmla="*/ 1081965 h 1083468"/>
                  <a:gd name="connsiteX8" fmla="*/ 382486 w 1524000"/>
                  <a:gd name="connsiteY8" fmla="*/ 1081965 h 1083468"/>
                  <a:gd name="connsiteX9" fmla="*/ 382486 w 1524000"/>
                  <a:gd name="connsiteY9" fmla="*/ 1018466 h 1083468"/>
                  <a:gd name="connsiteX10" fmla="*/ 287236 w 1524000"/>
                  <a:gd name="connsiteY10" fmla="*/ 1018466 h 1083468"/>
                  <a:gd name="connsiteX11" fmla="*/ 66649 w 1524000"/>
                  <a:gd name="connsiteY11" fmla="*/ 794566 h 1083468"/>
                  <a:gd name="connsiteX12" fmla="*/ 259423 w 1524000"/>
                  <a:gd name="connsiteY12" fmla="*/ 575935 h 1083468"/>
                  <a:gd name="connsiteX13" fmla="*/ 287236 w 1524000"/>
                  <a:gd name="connsiteY13" fmla="*/ 542216 h 1083468"/>
                  <a:gd name="connsiteX14" fmla="*/ 509487 w 1524000"/>
                  <a:gd name="connsiteY14" fmla="*/ 319965 h 1083468"/>
                  <a:gd name="connsiteX15" fmla="*/ 541238 w 1524000"/>
                  <a:gd name="connsiteY15" fmla="*/ 319965 h 1083468"/>
                  <a:gd name="connsiteX16" fmla="*/ 572989 w 1524000"/>
                  <a:gd name="connsiteY16" fmla="*/ 288214 h 1083468"/>
                  <a:gd name="connsiteX17" fmla="*/ 796351 w 1524000"/>
                  <a:gd name="connsiteY17" fmla="*/ 67077 h 1083468"/>
                  <a:gd name="connsiteX18" fmla="*/ 1017488 w 1524000"/>
                  <a:gd name="connsiteY18" fmla="*/ 290438 h 1083468"/>
                  <a:gd name="connsiteX19" fmla="*/ 1017488 w 1524000"/>
                  <a:gd name="connsiteY19" fmla="*/ 290438 h 1083468"/>
                  <a:gd name="connsiteX20" fmla="*/ 1045301 w 1524000"/>
                  <a:gd name="connsiteY20" fmla="*/ 321933 h 1083468"/>
                  <a:gd name="connsiteX21" fmla="*/ 1239739 w 1524000"/>
                  <a:gd name="connsiteY21" fmla="*/ 544437 h 1083468"/>
                  <a:gd name="connsiteX22" fmla="*/ 1267552 w 1524000"/>
                  <a:gd name="connsiteY22" fmla="*/ 575932 h 1083468"/>
                  <a:gd name="connsiteX23" fmla="*/ 1458371 w 1524000"/>
                  <a:gd name="connsiteY23" fmla="*/ 825689 h 1083468"/>
                  <a:gd name="connsiteX24" fmla="*/ 1239739 w 1524000"/>
                  <a:gd name="connsiteY24" fmla="*/ 1018463 h 1083468"/>
                  <a:gd name="connsiteX25" fmla="*/ 1144489 w 1524000"/>
                  <a:gd name="connsiteY25" fmla="*/ 1018463 h 1083468"/>
                  <a:gd name="connsiteX26" fmla="*/ 1144489 w 1524000"/>
                  <a:gd name="connsiteY26" fmla="*/ 1081962 h 1083468"/>
                  <a:gd name="connsiteX27" fmla="*/ 1239739 w 1524000"/>
                  <a:gd name="connsiteY27" fmla="*/ 1081962 h 1083468"/>
                  <a:gd name="connsiteX28" fmla="*/ 1524730 w 1524000"/>
                  <a:gd name="connsiteY28" fmla="*/ 795453 h 1083468"/>
                  <a:gd name="connsiteX29" fmla="*/ 1302188 w 1524000"/>
                  <a:gd name="connsiteY29" fmla="*/ 517544 h 1083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524000" h="1083468">
                    <a:moveTo>
                      <a:pt x="1302188" y="517544"/>
                    </a:moveTo>
                    <a:cubicBezTo>
                      <a:pt x="1291252" y="393543"/>
                      <a:pt x="1201389" y="290843"/>
                      <a:pt x="1079937" y="263545"/>
                    </a:cubicBezTo>
                    <a:cubicBezTo>
                      <a:pt x="1066432" y="106308"/>
                      <a:pt x="928016" y="-10210"/>
                      <a:pt x="770782" y="3298"/>
                    </a:cubicBezTo>
                    <a:cubicBezTo>
                      <a:pt x="634950" y="14966"/>
                      <a:pt x="526278" y="120964"/>
                      <a:pt x="511235" y="256463"/>
                    </a:cubicBezTo>
                    <a:lnTo>
                      <a:pt x="509487" y="256463"/>
                    </a:lnTo>
                    <a:cubicBezTo>
                      <a:pt x="361409" y="256806"/>
                      <a:pt x="238031" y="370010"/>
                      <a:pt x="224976" y="517511"/>
                    </a:cubicBezTo>
                    <a:cubicBezTo>
                      <a:pt x="71052" y="552346"/>
                      <a:pt x="-25490" y="705362"/>
                      <a:pt x="9342" y="859286"/>
                    </a:cubicBezTo>
                    <a:cubicBezTo>
                      <a:pt x="38744" y="989213"/>
                      <a:pt x="154023" y="1081587"/>
                      <a:pt x="287236" y="1081965"/>
                    </a:cubicBezTo>
                    <a:lnTo>
                      <a:pt x="382486" y="1081965"/>
                    </a:lnTo>
                    <a:lnTo>
                      <a:pt x="382486" y="1018466"/>
                    </a:lnTo>
                    <a:lnTo>
                      <a:pt x="287236" y="1018466"/>
                    </a:lnTo>
                    <a:cubicBezTo>
                      <a:pt x="164495" y="1017553"/>
                      <a:pt x="65733" y="917308"/>
                      <a:pt x="66649" y="794566"/>
                    </a:cubicBezTo>
                    <a:cubicBezTo>
                      <a:pt x="67474" y="683844"/>
                      <a:pt x="149675" y="590615"/>
                      <a:pt x="259423" y="575935"/>
                    </a:cubicBezTo>
                    <a:cubicBezTo>
                      <a:pt x="275640" y="572920"/>
                      <a:pt x="287361" y="558709"/>
                      <a:pt x="287236" y="542216"/>
                    </a:cubicBezTo>
                    <a:cubicBezTo>
                      <a:pt x="287376" y="419528"/>
                      <a:pt x="386800" y="320105"/>
                      <a:pt x="509487" y="319965"/>
                    </a:cubicBezTo>
                    <a:lnTo>
                      <a:pt x="541238" y="319965"/>
                    </a:lnTo>
                    <a:cubicBezTo>
                      <a:pt x="558773" y="319965"/>
                      <a:pt x="572989" y="305749"/>
                      <a:pt x="572989" y="288214"/>
                    </a:cubicBezTo>
                    <a:cubicBezTo>
                      <a:pt x="573603" y="165470"/>
                      <a:pt x="673606" y="66460"/>
                      <a:pt x="796351" y="67077"/>
                    </a:cubicBezTo>
                    <a:cubicBezTo>
                      <a:pt x="919095" y="67693"/>
                      <a:pt x="1018105" y="167693"/>
                      <a:pt x="1017488" y="290438"/>
                    </a:cubicBezTo>
                    <a:lnTo>
                      <a:pt x="1017488" y="290438"/>
                    </a:lnTo>
                    <a:cubicBezTo>
                      <a:pt x="1017494" y="306446"/>
                      <a:pt x="1029416" y="319947"/>
                      <a:pt x="1045301" y="321933"/>
                    </a:cubicBezTo>
                    <a:cubicBezTo>
                      <a:pt x="1157051" y="336268"/>
                      <a:pt x="1240510" y="431774"/>
                      <a:pt x="1239739" y="544437"/>
                    </a:cubicBezTo>
                    <a:cubicBezTo>
                      <a:pt x="1239745" y="560445"/>
                      <a:pt x="1251667" y="573946"/>
                      <a:pt x="1267552" y="575932"/>
                    </a:cubicBezTo>
                    <a:cubicBezTo>
                      <a:pt x="1389214" y="592208"/>
                      <a:pt x="1474647" y="704028"/>
                      <a:pt x="1458371" y="825689"/>
                    </a:cubicBezTo>
                    <a:cubicBezTo>
                      <a:pt x="1443691" y="935438"/>
                      <a:pt x="1350462" y="1017639"/>
                      <a:pt x="1239739" y="1018463"/>
                    </a:cubicBezTo>
                    <a:lnTo>
                      <a:pt x="1144489" y="1018463"/>
                    </a:lnTo>
                    <a:lnTo>
                      <a:pt x="1144489" y="1081962"/>
                    </a:lnTo>
                    <a:lnTo>
                      <a:pt x="1239739" y="1081962"/>
                    </a:lnTo>
                    <a:cubicBezTo>
                      <a:pt x="1397554" y="1081543"/>
                      <a:pt x="1525147" y="953268"/>
                      <a:pt x="1524730" y="795453"/>
                    </a:cubicBezTo>
                    <a:cubicBezTo>
                      <a:pt x="1524373" y="662279"/>
                      <a:pt x="1432067" y="547003"/>
                      <a:pt x="1302188" y="517544"/>
                    </a:cubicBezTo>
                    <a:close/>
                  </a:path>
                </a:pathLst>
              </a:custGeom>
              <a:solidFill>
                <a:srgbClr val="4C5B6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60" name="PA-任意多边形 4682">
                <a:extLst>
                  <a:ext uri="{FF2B5EF4-FFF2-40B4-BE49-F238E27FC236}">
                    <a16:creationId xmlns:a16="http://schemas.microsoft.com/office/drawing/2014/main" id="{5F2CDBD2-115C-48AE-9BE6-BF3FE9ADDA23}"/>
                  </a:ext>
                </a:extLst>
              </p:cNvPr>
              <p:cNvSpPr/>
              <p:nvPr>
                <p:custDataLst>
                  <p:tags r:id="rId91"/>
                </p:custDataLst>
              </p:nvPr>
            </p:nvSpPr>
            <p:spPr>
              <a:xfrm>
                <a:off x="15618890" y="2188750"/>
                <a:ext cx="160734" cy="160734"/>
              </a:xfrm>
              <a:custGeom>
                <a:avLst/>
                <a:gdLst>
                  <a:gd name="connsiteX0" fmla="*/ 160981 w 160734"/>
                  <a:gd name="connsiteY0" fmla="*/ 65731 h 160734"/>
                  <a:gd name="connsiteX1" fmla="*/ 160981 w 160734"/>
                  <a:gd name="connsiteY1" fmla="*/ 2232 h 160734"/>
                  <a:gd name="connsiteX2" fmla="*/ 2232 w 160734"/>
                  <a:gd name="connsiteY2" fmla="*/ 160981 h 160734"/>
                  <a:gd name="connsiteX3" fmla="*/ 65731 w 160734"/>
                  <a:gd name="connsiteY3" fmla="*/ 160981 h 160734"/>
                  <a:gd name="connsiteX4" fmla="*/ 160981 w 160734"/>
                  <a:gd name="connsiteY4" fmla="*/ 65731 h 160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734" h="160734">
                    <a:moveTo>
                      <a:pt x="160981" y="65731"/>
                    </a:moveTo>
                    <a:lnTo>
                      <a:pt x="160981" y="2232"/>
                    </a:lnTo>
                    <a:cubicBezTo>
                      <a:pt x="73348" y="2337"/>
                      <a:pt x="2337" y="73351"/>
                      <a:pt x="2232" y="160981"/>
                    </a:cubicBezTo>
                    <a:lnTo>
                      <a:pt x="65731" y="160981"/>
                    </a:lnTo>
                    <a:cubicBezTo>
                      <a:pt x="65731" y="108377"/>
                      <a:pt x="108377" y="65731"/>
                      <a:pt x="160981" y="65731"/>
                    </a:cubicBezTo>
                    <a:close/>
                  </a:path>
                </a:pathLst>
              </a:custGeom>
              <a:solidFill>
                <a:srgbClr val="4C5B6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61" name="PA-任意多边形 4683">
                <a:extLst>
                  <a:ext uri="{FF2B5EF4-FFF2-40B4-BE49-F238E27FC236}">
                    <a16:creationId xmlns:a16="http://schemas.microsoft.com/office/drawing/2014/main" id="{CD1C6160-34CF-43B1-9F3F-64814307FFDB}"/>
                  </a:ext>
                </a:extLst>
              </p:cNvPr>
              <p:cNvSpPr/>
              <p:nvPr>
                <p:custDataLst>
                  <p:tags r:id="rId92"/>
                </p:custDataLst>
              </p:nvPr>
            </p:nvSpPr>
            <p:spPr>
              <a:xfrm>
                <a:off x="15618893" y="2537999"/>
                <a:ext cx="764977" cy="764977"/>
              </a:xfrm>
              <a:custGeom>
                <a:avLst/>
                <a:gdLst>
                  <a:gd name="connsiteX0" fmla="*/ 446728 w 764976"/>
                  <a:gd name="connsiteY0" fmla="*/ 605480 h 764976"/>
                  <a:gd name="connsiteX1" fmla="*/ 414977 w 764976"/>
                  <a:gd name="connsiteY1" fmla="*/ 605480 h 764976"/>
                  <a:gd name="connsiteX2" fmla="*/ 414977 w 764976"/>
                  <a:gd name="connsiteY2" fmla="*/ 541981 h 764976"/>
                  <a:gd name="connsiteX3" fmla="*/ 637228 w 764976"/>
                  <a:gd name="connsiteY3" fmla="*/ 541981 h 764976"/>
                  <a:gd name="connsiteX4" fmla="*/ 700727 w 764976"/>
                  <a:gd name="connsiteY4" fmla="*/ 478482 h 764976"/>
                  <a:gd name="connsiteX5" fmla="*/ 700727 w 764976"/>
                  <a:gd name="connsiteY5" fmla="*/ 351481 h 764976"/>
                  <a:gd name="connsiteX6" fmla="*/ 637228 w 764976"/>
                  <a:gd name="connsiteY6" fmla="*/ 287982 h 764976"/>
                  <a:gd name="connsiteX7" fmla="*/ 637228 w 764976"/>
                  <a:gd name="connsiteY7" fmla="*/ 256231 h 764976"/>
                  <a:gd name="connsiteX8" fmla="*/ 700727 w 764976"/>
                  <a:gd name="connsiteY8" fmla="*/ 192732 h 764976"/>
                  <a:gd name="connsiteX9" fmla="*/ 700727 w 764976"/>
                  <a:gd name="connsiteY9" fmla="*/ 160981 h 764976"/>
                  <a:gd name="connsiteX10" fmla="*/ 764227 w 764976"/>
                  <a:gd name="connsiteY10" fmla="*/ 160981 h 764976"/>
                  <a:gd name="connsiteX11" fmla="*/ 764227 w 764976"/>
                  <a:gd name="connsiteY11" fmla="*/ 97482 h 764976"/>
                  <a:gd name="connsiteX12" fmla="*/ 700727 w 764976"/>
                  <a:gd name="connsiteY12" fmla="*/ 97482 h 764976"/>
                  <a:gd name="connsiteX13" fmla="*/ 700727 w 764976"/>
                  <a:gd name="connsiteY13" fmla="*/ 65731 h 764976"/>
                  <a:gd name="connsiteX14" fmla="*/ 637228 w 764976"/>
                  <a:gd name="connsiteY14" fmla="*/ 2232 h 764976"/>
                  <a:gd name="connsiteX15" fmla="*/ 129230 w 764976"/>
                  <a:gd name="connsiteY15" fmla="*/ 2232 h 764976"/>
                  <a:gd name="connsiteX16" fmla="*/ 65731 w 764976"/>
                  <a:gd name="connsiteY16" fmla="*/ 65731 h 764976"/>
                  <a:gd name="connsiteX17" fmla="*/ 65731 w 764976"/>
                  <a:gd name="connsiteY17" fmla="*/ 97482 h 764976"/>
                  <a:gd name="connsiteX18" fmla="*/ 2232 w 764976"/>
                  <a:gd name="connsiteY18" fmla="*/ 97482 h 764976"/>
                  <a:gd name="connsiteX19" fmla="*/ 2232 w 764976"/>
                  <a:gd name="connsiteY19" fmla="*/ 160981 h 764976"/>
                  <a:gd name="connsiteX20" fmla="*/ 65731 w 764976"/>
                  <a:gd name="connsiteY20" fmla="*/ 160981 h 764976"/>
                  <a:gd name="connsiteX21" fmla="*/ 65731 w 764976"/>
                  <a:gd name="connsiteY21" fmla="*/ 192732 h 764976"/>
                  <a:gd name="connsiteX22" fmla="*/ 129230 w 764976"/>
                  <a:gd name="connsiteY22" fmla="*/ 256231 h 764976"/>
                  <a:gd name="connsiteX23" fmla="*/ 129230 w 764976"/>
                  <a:gd name="connsiteY23" fmla="*/ 287982 h 764976"/>
                  <a:gd name="connsiteX24" fmla="*/ 65731 w 764976"/>
                  <a:gd name="connsiteY24" fmla="*/ 351481 h 764976"/>
                  <a:gd name="connsiteX25" fmla="*/ 65731 w 764976"/>
                  <a:gd name="connsiteY25" fmla="*/ 478482 h 764976"/>
                  <a:gd name="connsiteX26" fmla="*/ 129230 w 764976"/>
                  <a:gd name="connsiteY26" fmla="*/ 541981 h 764976"/>
                  <a:gd name="connsiteX27" fmla="*/ 351481 w 764976"/>
                  <a:gd name="connsiteY27" fmla="*/ 541981 h 764976"/>
                  <a:gd name="connsiteX28" fmla="*/ 351481 w 764976"/>
                  <a:gd name="connsiteY28" fmla="*/ 605480 h 764976"/>
                  <a:gd name="connsiteX29" fmla="*/ 319730 w 764976"/>
                  <a:gd name="connsiteY29" fmla="*/ 605480 h 764976"/>
                  <a:gd name="connsiteX30" fmla="*/ 287979 w 764976"/>
                  <a:gd name="connsiteY30" fmla="*/ 637231 h 764976"/>
                  <a:gd name="connsiteX31" fmla="*/ 287979 w 764976"/>
                  <a:gd name="connsiteY31" fmla="*/ 732481 h 764976"/>
                  <a:gd name="connsiteX32" fmla="*/ 319730 w 764976"/>
                  <a:gd name="connsiteY32" fmla="*/ 764232 h 764976"/>
                  <a:gd name="connsiteX33" fmla="*/ 446731 w 764976"/>
                  <a:gd name="connsiteY33" fmla="*/ 764232 h 764976"/>
                  <a:gd name="connsiteX34" fmla="*/ 478482 w 764976"/>
                  <a:gd name="connsiteY34" fmla="*/ 732481 h 764976"/>
                  <a:gd name="connsiteX35" fmla="*/ 478482 w 764976"/>
                  <a:gd name="connsiteY35" fmla="*/ 637231 h 764976"/>
                  <a:gd name="connsiteX36" fmla="*/ 446728 w 764976"/>
                  <a:gd name="connsiteY36" fmla="*/ 605480 h 764976"/>
                  <a:gd name="connsiteX37" fmla="*/ 129230 w 764976"/>
                  <a:gd name="connsiteY37" fmla="*/ 65731 h 764976"/>
                  <a:gd name="connsiteX38" fmla="*/ 637231 w 764976"/>
                  <a:gd name="connsiteY38" fmla="*/ 65731 h 764976"/>
                  <a:gd name="connsiteX39" fmla="*/ 637231 w 764976"/>
                  <a:gd name="connsiteY39" fmla="*/ 97482 h 764976"/>
                  <a:gd name="connsiteX40" fmla="*/ 129230 w 764976"/>
                  <a:gd name="connsiteY40" fmla="*/ 97482 h 764976"/>
                  <a:gd name="connsiteX41" fmla="*/ 129230 w 764976"/>
                  <a:gd name="connsiteY41" fmla="*/ 65731 h 764976"/>
                  <a:gd name="connsiteX42" fmla="*/ 637228 w 764976"/>
                  <a:gd name="connsiteY42" fmla="*/ 160981 h 764976"/>
                  <a:gd name="connsiteX43" fmla="*/ 637228 w 764976"/>
                  <a:gd name="connsiteY43" fmla="*/ 192732 h 764976"/>
                  <a:gd name="connsiteX44" fmla="*/ 129230 w 764976"/>
                  <a:gd name="connsiteY44" fmla="*/ 192732 h 764976"/>
                  <a:gd name="connsiteX45" fmla="*/ 129230 w 764976"/>
                  <a:gd name="connsiteY45" fmla="*/ 160981 h 764976"/>
                  <a:gd name="connsiteX46" fmla="*/ 637228 w 764976"/>
                  <a:gd name="connsiteY46" fmla="*/ 160981 h 764976"/>
                  <a:gd name="connsiteX47" fmla="*/ 192729 w 764976"/>
                  <a:gd name="connsiteY47" fmla="*/ 256231 h 764976"/>
                  <a:gd name="connsiteX48" fmla="*/ 573729 w 764976"/>
                  <a:gd name="connsiteY48" fmla="*/ 256231 h 764976"/>
                  <a:gd name="connsiteX49" fmla="*/ 573729 w 764976"/>
                  <a:gd name="connsiteY49" fmla="*/ 287982 h 764976"/>
                  <a:gd name="connsiteX50" fmla="*/ 192729 w 764976"/>
                  <a:gd name="connsiteY50" fmla="*/ 287982 h 764976"/>
                  <a:gd name="connsiteX51" fmla="*/ 192729 w 764976"/>
                  <a:gd name="connsiteY51" fmla="*/ 256231 h 764976"/>
                  <a:gd name="connsiteX52" fmla="*/ 129230 w 764976"/>
                  <a:gd name="connsiteY52" fmla="*/ 351481 h 764976"/>
                  <a:gd name="connsiteX53" fmla="*/ 637231 w 764976"/>
                  <a:gd name="connsiteY53" fmla="*/ 351481 h 764976"/>
                  <a:gd name="connsiteX54" fmla="*/ 637231 w 764976"/>
                  <a:gd name="connsiteY54" fmla="*/ 478482 h 764976"/>
                  <a:gd name="connsiteX55" fmla="*/ 129230 w 764976"/>
                  <a:gd name="connsiteY55" fmla="*/ 478482 h 764976"/>
                  <a:gd name="connsiteX56" fmla="*/ 129230 w 764976"/>
                  <a:gd name="connsiteY56" fmla="*/ 351481 h 764976"/>
                  <a:gd name="connsiteX57" fmla="*/ 414980 w 764976"/>
                  <a:gd name="connsiteY57" fmla="*/ 700730 h 764976"/>
                  <a:gd name="connsiteX58" fmla="*/ 351481 w 764976"/>
                  <a:gd name="connsiteY58" fmla="*/ 700730 h 764976"/>
                  <a:gd name="connsiteX59" fmla="*/ 351481 w 764976"/>
                  <a:gd name="connsiteY59" fmla="*/ 668980 h 764976"/>
                  <a:gd name="connsiteX60" fmla="*/ 414980 w 764976"/>
                  <a:gd name="connsiteY60" fmla="*/ 668980 h 764976"/>
                  <a:gd name="connsiteX61" fmla="*/ 414980 w 764976"/>
                  <a:gd name="connsiteY61" fmla="*/ 700730 h 764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764976" h="764976">
                    <a:moveTo>
                      <a:pt x="446728" y="605480"/>
                    </a:moveTo>
                    <a:lnTo>
                      <a:pt x="414977" y="605480"/>
                    </a:lnTo>
                    <a:lnTo>
                      <a:pt x="414977" y="541981"/>
                    </a:lnTo>
                    <a:lnTo>
                      <a:pt x="637228" y="541981"/>
                    </a:lnTo>
                    <a:cubicBezTo>
                      <a:pt x="672298" y="541981"/>
                      <a:pt x="700727" y="513552"/>
                      <a:pt x="700727" y="478482"/>
                    </a:cubicBezTo>
                    <a:lnTo>
                      <a:pt x="700727" y="351481"/>
                    </a:lnTo>
                    <a:cubicBezTo>
                      <a:pt x="700727" y="316412"/>
                      <a:pt x="672298" y="287982"/>
                      <a:pt x="637228" y="287982"/>
                    </a:cubicBezTo>
                    <a:lnTo>
                      <a:pt x="637228" y="256231"/>
                    </a:lnTo>
                    <a:cubicBezTo>
                      <a:pt x="672298" y="256231"/>
                      <a:pt x="700727" y="227802"/>
                      <a:pt x="700727" y="192732"/>
                    </a:cubicBezTo>
                    <a:lnTo>
                      <a:pt x="700727" y="160981"/>
                    </a:lnTo>
                    <a:lnTo>
                      <a:pt x="764227" y="160981"/>
                    </a:lnTo>
                    <a:lnTo>
                      <a:pt x="764227" y="97482"/>
                    </a:lnTo>
                    <a:lnTo>
                      <a:pt x="700727" y="97482"/>
                    </a:lnTo>
                    <a:lnTo>
                      <a:pt x="700727" y="65731"/>
                    </a:lnTo>
                    <a:cubicBezTo>
                      <a:pt x="700727" y="30662"/>
                      <a:pt x="672298" y="2232"/>
                      <a:pt x="637228" y="2232"/>
                    </a:cubicBezTo>
                    <a:lnTo>
                      <a:pt x="129230" y="2232"/>
                    </a:lnTo>
                    <a:cubicBezTo>
                      <a:pt x="94161" y="2232"/>
                      <a:pt x="65731" y="30662"/>
                      <a:pt x="65731" y="65731"/>
                    </a:cubicBezTo>
                    <a:lnTo>
                      <a:pt x="65731" y="97482"/>
                    </a:lnTo>
                    <a:lnTo>
                      <a:pt x="2232" y="97482"/>
                    </a:lnTo>
                    <a:lnTo>
                      <a:pt x="2232" y="160981"/>
                    </a:lnTo>
                    <a:lnTo>
                      <a:pt x="65731" y="160981"/>
                    </a:lnTo>
                    <a:lnTo>
                      <a:pt x="65731" y="192732"/>
                    </a:lnTo>
                    <a:cubicBezTo>
                      <a:pt x="65731" y="227802"/>
                      <a:pt x="94161" y="256231"/>
                      <a:pt x="129230" y="256231"/>
                    </a:cubicBezTo>
                    <a:lnTo>
                      <a:pt x="129230" y="287982"/>
                    </a:lnTo>
                    <a:cubicBezTo>
                      <a:pt x="94161" y="287982"/>
                      <a:pt x="65731" y="316412"/>
                      <a:pt x="65731" y="351481"/>
                    </a:cubicBezTo>
                    <a:lnTo>
                      <a:pt x="65731" y="478482"/>
                    </a:lnTo>
                    <a:cubicBezTo>
                      <a:pt x="65731" y="513552"/>
                      <a:pt x="94161" y="541981"/>
                      <a:pt x="129230" y="541981"/>
                    </a:cubicBezTo>
                    <a:lnTo>
                      <a:pt x="351481" y="541981"/>
                    </a:lnTo>
                    <a:lnTo>
                      <a:pt x="351481" y="605480"/>
                    </a:lnTo>
                    <a:lnTo>
                      <a:pt x="319730" y="605480"/>
                    </a:lnTo>
                    <a:cubicBezTo>
                      <a:pt x="302196" y="605480"/>
                      <a:pt x="287979" y="619697"/>
                      <a:pt x="287979" y="637231"/>
                    </a:cubicBezTo>
                    <a:lnTo>
                      <a:pt x="287979" y="732481"/>
                    </a:lnTo>
                    <a:cubicBezTo>
                      <a:pt x="287979" y="750016"/>
                      <a:pt x="302196" y="764232"/>
                      <a:pt x="319730" y="764232"/>
                    </a:cubicBezTo>
                    <a:lnTo>
                      <a:pt x="446731" y="764232"/>
                    </a:lnTo>
                    <a:cubicBezTo>
                      <a:pt x="464266" y="764232"/>
                      <a:pt x="478482" y="750016"/>
                      <a:pt x="478482" y="732481"/>
                    </a:cubicBezTo>
                    <a:lnTo>
                      <a:pt x="478482" y="637231"/>
                    </a:lnTo>
                    <a:cubicBezTo>
                      <a:pt x="478479" y="619697"/>
                      <a:pt x="464263" y="605480"/>
                      <a:pt x="446728" y="605480"/>
                    </a:cubicBezTo>
                    <a:close/>
                    <a:moveTo>
                      <a:pt x="129230" y="65731"/>
                    </a:moveTo>
                    <a:lnTo>
                      <a:pt x="637231" y="65731"/>
                    </a:lnTo>
                    <a:lnTo>
                      <a:pt x="637231" y="97482"/>
                    </a:lnTo>
                    <a:lnTo>
                      <a:pt x="129230" y="97482"/>
                    </a:lnTo>
                    <a:lnTo>
                      <a:pt x="129230" y="65731"/>
                    </a:lnTo>
                    <a:close/>
                    <a:moveTo>
                      <a:pt x="637228" y="160981"/>
                    </a:moveTo>
                    <a:lnTo>
                      <a:pt x="637228" y="192732"/>
                    </a:lnTo>
                    <a:lnTo>
                      <a:pt x="129230" y="192732"/>
                    </a:lnTo>
                    <a:lnTo>
                      <a:pt x="129230" y="160981"/>
                    </a:lnTo>
                    <a:lnTo>
                      <a:pt x="637228" y="160981"/>
                    </a:lnTo>
                    <a:close/>
                    <a:moveTo>
                      <a:pt x="192729" y="256231"/>
                    </a:moveTo>
                    <a:lnTo>
                      <a:pt x="573729" y="256231"/>
                    </a:lnTo>
                    <a:lnTo>
                      <a:pt x="573729" y="287982"/>
                    </a:lnTo>
                    <a:lnTo>
                      <a:pt x="192729" y="287982"/>
                    </a:lnTo>
                    <a:lnTo>
                      <a:pt x="192729" y="256231"/>
                    </a:lnTo>
                    <a:close/>
                    <a:moveTo>
                      <a:pt x="129230" y="351481"/>
                    </a:moveTo>
                    <a:lnTo>
                      <a:pt x="637231" y="351481"/>
                    </a:lnTo>
                    <a:lnTo>
                      <a:pt x="637231" y="478482"/>
                    </a:lnTo>
                    <a:lnTo>
                      <a:pt x="129230" y="478482"/>
                    </a:lnTo>
                    <a:lnTo>
                      <a:pt x="129230" y="351481"/>
                    </a:lnTo>
                    <a:close/>
                    <a:moveTo>
                      <a:pt x="414980" y="700730"/>
                    </a:moveTo>
                    <a:lnTo>
                      <a:pt x="351481" y="700730"/>
                    </a:lnTo>
                    <a:lnTo>
                      <a:pt x="351481" y="668980"/>
                    </a:lnTo>
                    <a:lnTo>
                      <a:pt x="414980" y="668980"/>
                    </a:lnTo>
                    <a:lnTo>
                      <a:pt x="414980" y="700730"/>
                    </a:lnTo>
                    <a:close/>
                  </a:path>
                </a:pathLst>
              </a:custGeom>
              <a:solidFill>
                <a:srgbClr val="4C5B6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62" name="PA-任意多边形 4684">
                <a:extLst>
                  <a:ext uri="{FF2B5EF4-FFF2-40B4-BE49-F238E27FC236}">
                    <a16:creationId xmlns:a16="http://schemas.microsoft.com/office/drawing/2014/main" id="{3E40E462-9182-41EF-8E74-C37E53AE2018}"/>
                  </a:ext>
                </a:extLst>
              </p:cNvPr>
              <p:cNvSpPr/>
              <p:nvPr>
                <p:custDataLst>
                  <p:tags r:id="rId93"/>
                </p:custDataLst>
              </p:nvPr>
            </p:nvSpPr>
            <p:spPr>
              <a:xfrm>
                <a:off x="16158639" y="3141247"/>
                <a:ext cx="288727" cy="193477"/>
              </a:xfrm>
              <a:custGeom>
                <a:avLst/>
                <a:gdLst>
                  <a:gd name="connsiteX0" fmla="*/ 256234 w 288726"/>
                  <a:gd name="connsiteY0" fmla="*/ 2232 h 193476"/>
                  <a:gd name="connsiteX1" fmla="*/ 129233 w 288726"/>
                  <a:gd name="connsiteY1" fmla="*/ 2232 h 193476"/>
                  <a:gd name="connsiteX2" fmla="*/ 97482 w 288726"/>
                  <a:gd name="connsiteY2" fmla="*/ 33983 h 193476"/>
                  <a:gd name="connsiteX3" fmla="*/ 97482 w 288726"/>
                  <a:gd name="connsiteY3" fmla="*/ 65734 h 193476"/>
                  <a:gd name="connsiteX4" fmla="*/ 2232 w 288726"/>
                  <a:gd name="connsiteY4" fmla="*/ 65734 h 193476"/>
                  <a:gd name="connsiteX5" fmla="*/ 2232 w 288726"/>
                  <a:gd name="connsiteY5" fmla="*/ 129233 h 193476"/>
                  <a:gd name="connsiteX6" fmla="*/ 97482 w 288726"/>
                  <a:gd name="connsiteY6" fmla="*/ 129233 h 193476"/>
                  <a:gd name="connsiteX7" fmla="*/ 97482 w 288726"/>
                  <a:gd name="connsiteY7" fmla="*/ 160984 h 193476"/>
                  <a:gd name="connsiteX8" fmla="*/ 129233 w 288726"/>
                  <a:gd name="connsiteY8" fmla="*/ 192735 h 193476"/>
                  <a:gd name="connsiteX9" fmla="*/ 256234 w 288726"/>
                  <a:gd name="connsiteY9" fmla="*/ 192735 h 193476"/>
                  <a:gd name="connsiteX10" fmla="*/ 287985 w 288726"/>
                  <a:gd name="connsiteY10" fmla="*/ 160984 h 193476"/>
                  <a:gd name="connsiteX11" fmla="*/ 287985 w 288726"/>
                  <a:gd name="connsiteY11" fmla="*/ 33983 h 193476"/>
                  <a:gd name="connsiteX12" fmla="*/ 256234 w 288726"/>
                  <a:gd name="connsiteY12" fmla="*/ 2232 h 193476"/>
                  <a:gd name="connsiteX13" fmla="*/ 224483 w 288726"/>
                  <a:gd name="connsiteY13" fmla="*/ 129233 h 193476"/>
                  <a:gd name="connsiteX14" fmla="*/ 160984 w 288726"/>
                  <a:gd name="connsiteY14" fmla="*/ 129233 h 193476"/>
                  <a:gd name="connsiteX15" fmla="*/ 160984 w 288726"/>
                  <a:gd name="connsiteY15" fmla="*/ 65734 h 193476"/>
                  <a:gd name="connsiteX16" fmla="*/ 224483 w 288726"/>
                  <a:gd name="connsiteY16" fmla="*/ 65734 h 193476"/>
                  <a:gd name="connsiteX17" fmla="*/ 224483 w 288726"/>
                  <a:gd name="connsiteY17" fmla="*/ 129233 h 193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8726" h="193476">
                    <a:moveTo>
                      <a:pt x="256234" y="2232"/>
                    </a:moveTo>
                    <a:lnTo>
                      <a:pt x="129233" y="2232"/>
                    </a:lnTo>
                    <a:cubicBezTo>
                      <a:pt x="111698" y="2232"/>
                      <a:pt x="97482" y="16448"/>
                      <a:pt x="97482" y="33983"/>
                    </a:cubicBezTo>
                    <a:lnTo>
                      <a:pt x="97482" y="65734"/>
                    </a:lnTo>
                    <a:lnTo>
                      <a:pt x="2232" y="65734"/>
                    </a:lnTo>
                    <a:lnTo>
                      <a:pt x="2232" y="129233"/>
                    </a:lnTo>
                    <a:lnTo>
                      <a:pt x="97482" y="129233"/>
                    </a:lnTo>
                    <a:lnTo>
                      <a:pt x="97482" y="160984"/>
                    </a:lnTo>
                    <a:cubicBezTo>
                      <a:pt x="97482" y="178519"/>
                      <a:pt x="111698" y="192735"/>
                      <a:pt x="129233" y="192735"/>
                    </a:cubicBezTo>
                    <a:lnTo>
                      <a:pt x="256234" y="192735"/>
                    </a:lnTo>
                    <a:cubicBezTo>
                      <a:pt x="273769" y="192735"/>
                      <a:pt x="287985" y="178519"/>
                      <a:pt x="287985" y="160984"/>
                    </a:cubicBezTo>
                    <a:lnTo>
                      <a:pt x="287985" y="33983"/>
                    </a:lnTo>
                    <a:cubicBezTo>
                      <a:pt x="287982" y="16448"/>
                      <a:pt x="273769" y="2232"/>
                      <a:pt x="256234" y="2232"/>
                    </a:cubicBezTo>
                    <a:close/>
                    <a:moveTo>
                      <a:pt x="224483" y="129233"/>
                    </a:moveTo>
                    <a:lnTo>
                      <a:pt x="160984" y="129233"/>
                    </a:lnTo>
                    <a:lnTo>
                      <a:pt x="160984" y="65734"/>
                    </a:lnTo>
                    <a:lnTo>
                      <a:pt x="224483" y="65734"/>
                    </a:lnTo>
                    <a:lnTo>
                      <a:pt x="224483" y="129233"/>
                    </a:lnTo>
                    <a:close/>
                  </a:path>
                </a:pathLst>
              </a:custGeom>
              <a:solidFill>
                <a:srgbClr val="4C5B6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63" name="PA-任意多边形 4685">
                <a:extLst>
                  <a:ext uri="{FF2B5EF4-FFF2-40B4-BE49-F238E27FC236}">
                    <a16:creationId xmlns:a16="http://schemas.microsoft.com/office/drawing/2014/main" id="{7AC99334-40B7-4110-A2BB-F9F329CA0E93}"/>
                  </a:ext>
                </a:extLst>
              </p:cNvPr>
              <p:cNvSpPr/>
              <p:nvPr>
                <p:custDataLst>
                  <p:tags r:id="rId94"/>
                </p:custDataLst>
              </p:nvPr>
            </p:nvSpPr>
            <p:spPr>
              <a:xfrm>
                <a:off x="15555388" y="3141247"/>
                <a:ext cx="288727" cy="193477"/>
              </a:xfrm>
              <a:custGeom>
                <a:avLst/>
                <a:gdLst>
                  <a:gd name="connsiteX0" fmla="*/ 192735 w 288726"/>
                  <a:gd name="connsiteY0" fmla="*/ 33983 h 193476"/>
                  <a:gd name="connsiteX1" fmla="*/ 160984 w 288726"/>
                  <a:gd name="connsiteY1" fmla="*/ 2232 h 193476"/>
                  <a:gd name="connsiteX2" fmla="*/ 33983 w 288726"/>
                  <a:gd name="connsiteY2" fmla="*/ 2232 h 193476"/>
                  <a:gd name="connsiteX3" fmla="*/ 2232 w 288726"/>
                  <a:gd name="connsiteY3" fmla="*/ 33983 h 193476"/>
                  <a:gd name="connsiteX4" fmla="*/ 2232 w 288726"/>
                  <a:gd name="connsiteY4" fmla="*/ 160984 h 193476"/>
                  <a:gd name="connsiteX5" fmla="*/ 33983 w 288726"/>
                  <a:gd name="connsiteY5" fmla="*/ 192735 h 193476"/>
                  <a:gd name="connsiteX6" fmla="*/ 160984 w 288726"/>
                  <a:gd name="connsiteY6" fmla="*/ 192735 h 193476"/>
                  <a:gd name="connsiteX7" fmla="*/ 192735 w 288726"/>
                  <a:gd name="connsiteY7" fmla="*/ 160984 h 193476"/>
                  <a:gd name="connsiteX8" fmla="*/ 192735 w 288726"/>
                  <a:gd name="connsiteY8" fmla="*/ 129233 h 193476"/>
                  <a:gd name="connsiteX9" fmla="*/ 287985 w 288726"/>
                  <a:gd name="connsiteY9" fmla="*/ 129233 h 193476"/>
                  <a:gd name="connsiteX10" fmla="*/ 287985 w 288726"/>
                  <a:gd name="connsiteY10" fmla="*/ 65734 h 193476"/>
                  <a:gd name="connsiteX11" fmla="*/ 192735 w 288726"/>
                  <a:gd name="connsiteY11" fmla="*/ 65734 h 193476"/>
                  <a:gd name="connsiteX12" fmla="*/ 192735 w 288726"/>
                  <a:gd name="connsiteY12" fmla="*/ 33983 h 193476"/>
                  <a:gd name="connsiteX13" fmla="*/ 65734 w 288726"/>
                  <a:gd name="connsiteY13" fmla="*/ 129233 h 193476"/>
                  <a:gd name="connsiteX14" fmla="*/ 65734 w 288726"/>
                  <a:gd name="connsiteY14" fmla="*/ 65734 h 193476"/>
                  <a:gd name="connsiteX15" fmla="*/ 129233 w 288726"/>
                  <a:gd name="connsiteY15" fmla="*/ 65734 h 193476"/>
                  <a:gd name="connsiteX16" fmla="*/ 129233 w 288726"/>
                  <a:gd name="connsiteY16" fmla="*/ 129233 h 193476"/>
                  <a:gd name="connsiteX17" fmla="*/ 65734 w 288726"/>
                  <a:gd name="connsiteY17" fmla="*/ 129233 h 193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8726" h="193476">
                    <a:moveTo>
                      <a:pt x="192735" y="33983"/>
                    </a:moveTo>
                    <a:cubicBezTo>
                      <a:pt x="192735" y="16448"/>
                      <a:pt x="178519" y="2232"/>
                      <a:pt x="160984" y="2232"/>
                    </a:cubicBezTo>
                    <a:lnTo>
                      <a:pt x="33983" y="2232"/>
                    </a:lnTo>
                    <a:cubicBezTo>
                      <a:pt x="16448" y="2232"/>
                      <a:pt x="2232" y="16448"/>
                      <a:pt x="2232" y="33983"/>
                    </a:cubicBezTo>
                    <a:lnTo>
                      <a:pt x="2232" y="160984"/>
                    </a:lnTo>
                    <a:cubicBezTo>
                      <a:pt x="2232" y="178519"/>
                      <a:pt x="16448" y="192735"/>
                      <a:pt x="33983" y="192735"/>
                    </a:cubicBezTo>
                    <a:lnTo>
                      <a:pt x="160984" y="192735"/>
                    </a:lnTo>
                    <a:cubicBezTo>
                      <a:pt x="178519" y="192735"/>
                      <a:pt x="192735" y="178519"/>
                      <a:pt x="192735" y="160984"/>
                    </a:cubicBezTo>
                    <a:lnTo>
                      <a:pt x="192735" y="129233"/>
                    </a:lnTo>
                    <a:lnTo>
                      <a:pt x="287985" y="129233"/>
                    </a:lnTo>
                    <a:lnTo>
                      <a:pt x="287985" y="65734"/>
                    </a:lnTo>
                    <a:lnTo>
                      <a:pt x="192735" y="65734"/>
                    </a:lnTo>
                    <a:lnTo>
                      <a:pt x="192735" y="33983"/>
                    </a:lnTo>
                    <a:close/>
                    <a:moveTo>
                      <a:pt x="65734" y="129233"/>
                    </a:moveTo>
                    <a:lnTo>
                      <a:pt x="65734" y="65734"/>
                    </a:lnTo>
                    <a:lnTo>
                      <a:pt x="129233" y="65734"/>
                    </a:lnTo>
                    <a:lnTo>
                      <a:pt x="129233" y="129233"/>
                    </a:lnTo>
                    <a:lnTo>
                      <a:pt x="65734" y="129233"/>
                    </a:lnTo>
                    <a:close/>
                  </a:path>
                </a:pathLst>
              </a:custGeom>
              <a:solidFill>
                <a:srgbClr val="4C5B6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64" name="PA-任意多边形 4686">
                <a:extLst>
                  <a:ext uri="{FF2B5EF4-FFF2-40B4-BE49-F238E27FC236}">
                    <a16:creationId xmlns:a16="http://schemas.microsoft.com/office/drawing/2014/main" id="{B6258925-10AE-4AEF-B8A0-7FFBA544D8B9}"/>
                  </a:ext>
                </a:extLst>
              </p:cNvPr>
              <p:cNvSpPr/>
              <p:nvPr>
                <p:custDataLst>
                  <p:tags r:id="rId95"/>
                </p:custDataLst>
              </p:nvPr>
            </p:nvSpPr>
            <p:spPr>
              <a:xfrm>
                <a:off x="15809390" y="2918999"/>
                <a:ext cx="65484" cy="65484"/>
              </a:xfrm>
              <a:custGeom>
                <a:avLst/>
                <a:gdLst>
                  <a:gd name="connsiteX0" fmla="*/ 2232 w 65484"/>
                  <a:gd name="connsiteY0" fmla="*/ 2232 h 65484"/>
                  <a:gd name="connsiteX1" fmla="*/ 65731 w 65484"/>
                  <a:gd name="connsiteY1" fmla="*/ 2232 h 65484"/>
                  <a:gd name="connsiteX2" fmla="*/ 65731 w 65484"/>
                  <a:gd name="connsiteY2" fmla="*/ 65731 h 65484"/>
                  <a:gd name="connsiteX3" fmla="*/ 2232 w 65484"/>
                  <a:gd name="connsiteY3" fmla="*/ 65731 h 65484"/>
                  <a:gd name="connsiteX4" fmla="*/ 2232 w 65484"/>
                  <a:gd name="connsiteY4" fmla="*/ 2232 h 65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65484">
                    <a:moveTo>
                      <a:pt x="2232" y="2232"/>
                    </a:moveTo>
                    <a:lnTo>
                      <a:pt x="65731" y="2232"/>
                    </a:lnTo>
                    <a:lnTo>
                      <a:pt x="65731" y="65731"/>
                    </a:lnTo>
                    <a:lnTo>
                      <a:pt x="2232" y="65731"/>
                    </a:lnTo>
                    <a:lnTo>
                      <a:pt x="2232" y="2232"/>
                    </a:lnTo>
                    <a:close/>
                  </a:path>
                </a:pathLst>
              </a:custGeom>
              <a:solidFill>
                <a:srgbClr val="4C5B6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65" name="PA-任意多边形 4687">
                <a:extLst>
                  <a:ext uri="{FF2B5EF4-FFF2-40B4-BE49-F238E27FC236}">
                    <a16:creationId xmlns:a16="http://schemas.microsoft.com/office/drawing/2014/main" id="{5945B1C5-E4B1-4BB0-BE1D-22BD96E0256C}"/>
                  </a:ext>
                </a:extLst>
              </p:cNvPr>
              <p:cNvSpPr/>
              <p:nvPr>
                <p:custDataLst>
                  <p:tags r:id="rId96"/>
                </p:custDataLst>
              </p:nvPr>
            </p:nvSpPr>
            <p:spPr>
              <a:xfrm>
                <a:off x="16126891" y="2918999"/>
                <a:ext cx="65484" cy="65484"/>
              </a:xfrm>
              <a:custGeom>
                <a:avLst/>
                <a:gdLst>
                  <a:gd name="connsiteX0" fmla="*/ 2232 w 65484"/>
                  <a:gd name="connsiteY0" fmla="*/ 2232 h 65484"/>
                  <a:gd name="connsiteX1" fmla="*/ 65731 w 65484"/>
                  <a:gd name="connsiteY1" fmla="*/ 2232 h 65484"/>
                  <a:gd name="connsiteX2" fmla="*/ 65731 w 65484"/>
                  <a:gd name="connsiteY2" fmla="*/ 65731 h 65484"/>
                  <a:gd name="connsiteX3" fmla="*/ 2232 w 65484"/>
                  <a:gd name="connsiteY3" fmla="*/ 65731 h 65484"/>
                  <a:gd name="connsiteX4" fmla="*/ 2232 w 65484"/>
                  <a:gd name="connsiteY4" fmla="*/ 2232 h 65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65484">
                    <a:moveTo>
                      <a:pt x="2232" y="2232"/>
                    </a:moveTo>
                    <a:lnTo>
                      <a:pt x="65731" y="2232"/>
                    </a:lnTo>
                    <a:lnTo>
                      <a:pt x="65731" y="65731"/>
                    </a:lnTo>
                    <a:lnTo>
                      <a:pt x="2232" y="65731"/>
                    </a:lnTo>
                    <a:lnTo>
                      <a:pt x="2232" y="2232"/>
                    </a:lnTo>
                    <a:close/>
                  </a:path>
                </a:pathLst>
              </a:custGeom>
              <a:solidFill>
                <a:srgbClr val="4C5B6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grpSp>
        <p:sp>
          <p:nvSpPr>
            <p:cNvPr id="48" name="PA-A000320150529D34PPSH-3379">
              <a:extLst>
                <a:ext uri="{FF2B5EF4-FFF2-40B4-BE49-F238E27FC236}">
                  <a16:creationId xmlns:a16="http://schemas.microsoft.com/office/drawing/2014/main" id="{4D5678C9-4C38-4CC4-8DDA-E174F5B525E4}"/>
                </a:ext>
              </a:extLst>
            </p:cNvPr>
            <p:cNvSpPr/>
            <p:nvPr>
              <p:custDataLst>
                <p:tags r:id="rId7"/>
              </p:custDataLst>
            </p:nvPr>
          </p:nvSpPr>
          <p:spPr>
            <a:xfrm>
              <a:off x="5601484" y="1193500"/>
              <a:ext cx="631218" cy="621750"/>
            </a:xfrm>
            <a:custGeom>
              <a:avLst/>
              <a:gdLst>
                <a:gd name="connsiteX0" fmla="*/ 648393 w 1350785"/>
                <a:gd name="connsiteY0" fmla="*/ 1042259 h 1330259"/>
                <a:gd name="connsiteX1" fmla="*/ 702393 w 1350785"/>
                <a:gd name="connsiteY1" fmla="*/ 1042259 h 1330259"/>
                <a:gd name="connsiteX2" fmla="*/ 702393 w 1350785"/>
                <a:gd name="connsiteY2" fmla="*/ 1330259 h 1330259"/>
                <a:gd name="connsiteX3" fmla="*/ 648393 w 1350785"/>
                <a:gd name="connsiteY3" fmla="*/ 1330259 h 1330259"/>
                <a:gd name="connsiteX4" fmla="*/ 648393 w 1350785"/>
                <a:gd name="connsiteY4" fmla="*/ 694840 h 1330259"/>
                <a:gd name="connsiteX5" fmla="*/ 702393 w 1350785"/>
                <a:gd name="connsiteY5" fmla="*/ 694840 h 1330259"/>
                <a:gd name="connsiteX6" fmla="*/ 702393 w 1350785"/>
                <a:gd name="connsiteY6" fmla="*/ 982840 h 1330259"/>
                <a:gd name="connsiteX7" fmla="*/ 648393 w 1350785"/>
                <a:gd name="connsiteY7" fmla="*/ 982840 h 1330259"/>
                <a:gd name="connsiteX8" fmla="*/ 648393 w 1350785"/>
                <a:gd name="connsiteY8" fmla="*/ 347420 h 1330259"/>
                <a:gd name="connsiteX9" fmla="*/ 702393 w 1350785"/>
                <a:gd name="connsiteY9" fmla="*/ 347420 h 1330259"/>
                <a:gd name="connsiteX10" fmla="*/ 702393 w 1350785"/>
                <a:gd name="connsiteY10" fmla="*/ 635420 h 1330259"/>
                <a:gd name="connsiteX11" fmla="*/ 648393 w 1350785"/>
                <a:gd name="connsiteY11" fmla="*/ 635420 h 1330259"/>
                <a:gd name="connsiteX12" fmla="*/ 881063 w 1350785"/>
                <a:gd name="connsiteY12" fmla="*/ 169829 h 1330259"/>
                <a:gd name="connsiteX13" fmla="*/ 1056302 w 1350785"/>
                <a:gd name="connsiteY13" fmla="*/ 169829 h 1330259"/>
                <a:gd name="connsiteX14" fmla="*/ 1061063 w 1350785"/>
                <a:gd name="connsiteY14" fmla="*/ 169829 h 1330259"/>
                <a:gd name="connsiteX15" fmla="*/ 1350785 w 1350785"/>
                <a:gd name="connsiteY15" fmla="*/ 169829 h 1330259"/>
                <a:gd name="connsiteX16" fmla="*/ 1350785 w 1350785"/>
                <a:gd name="connsiteY16" fmla="*/ 224598 h 1330259"/>
                <a:gd name="connsiteX17" fmla="*/ 1061063 w 1350785"/>
                <a:gd name="connsiteY17" fmla="*/ 224598 h 1330259"/>
                <a:gd name="connsiteX18" fmla="*/ 1061063 w 1350785"/>
                <a:gd name="connsiteY18" fmla="*/ 1105660 h 1330259"/>
                <a:gd name="connsiteX19" fmla="*/ 1350785 w 1350785"/>
                <a:gd name="connsiteY19" fmla="*/ 1105660 h 1330259"/>
                <a:gd name="connsiteX20" fmla="*/ 1350785 w 1350785"/>
                <a:gd name="connsiteY20" fmla="*/ 1160429 h 1330259"/>
                <a:gd name="connsiteX21" fmla="*/ 1061063 w 1350785"/>
                <a:gd name="connsiteY21" fmla="*/ 1160429 h 1330259"/>
                <a:gd name="connsiteX22" fmla="*/ 1056302 w 1350785"/>
                <a:gd name="connsiteY22" fmla="*/ 1160429 h 1330259"/>
                <a:gd name="connsiteX23" fmla="*/ 881063 w 1350785"/>
                <a:gd name="connsiteY23" fmla="*/ 1160429 h 1330259"/>
                <a:gd name="connsiteX24" fmla="*/ 0 w 1350785"/>
                <a:gd name="connsiteY24" fmla="*/ 169829 h 1330259"/>
                <a:gd name="connsiteX25" fmla="*/ 289722 w 1350785"/>
                <a:gd name="connsiteY25" fmla="*/ 169829 h 1330259"/>
                <a:gd name="connsiteX26" fmla="*/ 294483 w 1350785"/>
                <a:gd name="connsiteY26" fmla="*/ 169829 h 1330259"/>
                <a:gd name="connsiteX27" fmla="*/ 469722 w 1350785"/>
                <a:gd name="connsiteY27" fmla="*/ 169829 h 1330259"/>
                <a:gd name="connsiteX28" fmla="*/ 469722 w 1350785"/>
                <a:gd name="connsiteY28" fmla="*/ 1160429 h 1330259"/>
                <a:gd name="connsiteX29" fmla="*/ 294483 w 1350785"/>
                <a:gd name="connsiteY29" fmla="*/ 1160429 h 1330259"/>
                <a:gd name="connsiteX30" fmla="*/ 289722 w 1350785"/>
                <a:gd name="connsiteY30" fmla="*/ 1160429 h 1330259"/>
                <a:gd name="connsiteX31" fmla="*/ 0 w 1350785"/>
                <a:gd name="connsiteY31" fmla="*/ 1160429 h 1330259"/>
                <a:gd name="connsiteX32" fmla="*/ 0 w 1350785"/>
                <a:gd name="connsiteY32" fmla="*/ 1105660 h 1330259"/>
                <a:gd name="connsiteX33" fmla="*/ 289722 w 1350785"/>
                <a:gd name="connsiteY33" fmla="*/ 1105660 h 1330259"/>
                <a:gd name="connsiteX34" fmla="*/ 289722 w 1350785"/>
                <a:gd name="connsiteY34" fmla="*/ 224598 h 1330259"/>
                <a:gd name="connsiteX35" fmla="*/ 0 w 1350785"/>
                <a:gd name="connsiteY35" fmla="*/ 224598 h 1330259"/>
                <a:gd name="connsiteX36" fmla="*/ 648393 w 1350785"/>
                <a:gd name="connsiteY36" fmla="*/ 0 h 1330259"/>
                <a:gd name="connsiteX37" fmla="*/ 702393 w 1350785"/>
                <a:gd name="connsiteY37" fmla="*/ 0 h 1330259"/>
                <a:gd name="connsiteX38" fmla="*/ 702393 w 1350785"/>
                <a:gd name="connsiteY38" fmla="*/ 288000 h 1330259"/>
                <a:gd name="connsiteX39" fmla="*/ 648393 w 1350785"/>
                <a:gd name="connsiteY39" fmla="*/ 288000 h 1330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350785" h="1330259">
                  <a:moveTo>
                    <a:pt x="648393" y="1042259"/>
                  </a:moveTo>
                  <a:lnTo>
                    <a:pt x="702393" y="1042259"/>
                  </a:lnTo>
                  <a:lnTo>
                    <a:pt x="702393" y="1330259"/>
                  </a:lnTo>
                  <a:lnTo>
                    <a:pt x="648393" y="1330259"/>
                  </a:lnTo>
                  <a:close/>
                  <a:moveTo>
                    <a:pt x="648393" y="694840"/>
                  </a:moveTo>
                  <a:lnTo>
                    <a:pt x="702393" y="694840"/>
                  </a:lnTo>
                  <a:lnTo>
                    <a:pt x="702393" y="982840"/>
                  </a:lnTo>
                  <a:lnTo>
                    <a:pt x="648393" y="982840"/>
                  </a:lnTo>
                  <a:close/>
                  <a:moveTo>
                    <a:pt x="648393" y="347420"/>
                  </a:moveTo>
                  <a:lnTo>
                    <a:pt x="702393" y="347420"/>
                  </a:lnTo>
                  <a:lnTo>
                    <a:pt x="702393" y="635420"/>
                  </a:lnTo>
                  <a:lnTo>
                    <a:pt x="648393" y="635420"/>
                  </a:lnTo>
                  <a:close/>
                  <a:moveTo>
                    <a:pt x="881063" y="169829"/>
                  </a:moveTo>
                  <a:lnTo>
                    <a:pt x="1056302" y="169829"/>
                  </a:lnTo>
                  <a:lnTo>
                    <a:pt x="1061063" y="169829"/>
                  </a:lnTo>
                  <a:lnTo>
                    <a:pt x="1350785" y="169829"/>
                  </a:lnTo>
                  <a:lnTo>
                    <a:pt x="1350785" y="224598"/>
                  </a:lnTo>
                  <a:lnTo>
                    <a:pt x="1061063" y="224598"/>
                  </a:lnTo>
                  <a:lnTo>
                    <a:pt x="1061063" y="1105660"/>
                  </a:lnTo>
                  <a:lnTo>
                    <a:pt x="1350785" y="1105660"/>
                  </a:lnTo>
                  <a:lnTo>
                    <a:pt x="1350785" y="1160429"/>
                  </a:lnTo>
                  <a:lnTo>
                    <a:pt x="1061063" y="1160429"/>
                  </a:lnTo>
                  <a:lnTo>
                    <a:pt x="1056302" y="1160429"/>
                  </a:lnTo>
                  <a:lnTo>
                    <a:pt x="881063" y="1160429"/>
                  </a:lnTo>
                  <a:close/>
                  <a:moveTo>
                    <a:pt x="0" y="169829"/>
                  </a:moveTo>
                  <a:lnTo>
                    <a:pt x="289722" y="169829"/>
                  </a:lnTo>
                  <a:lnTo>
                    <a:pt x="294483" y="169829"/>
                  </a:lnTo>
                  <a:lnTo>
                    <a:pt x="469722" y="169829"/>
                  </a:lnTo>
                  <a:lnTo>
                    <a:pt x="469722" y="1160429"/>
                  </a:lnTo>
                  <a:lnTo>
                    <a:pt x="294483" y="1160429"/>
                  </a:lnTo>
                  <a:lnTo>
                    <a:pt x="289722" y="1160429"/>
                  </a:lnTo>
                  <a:lnTo>
                    <a:pt x="0" y="1160429"/>
                  </a:lnTo>
                  <a:lnTo>
                    <a:pt x="0" y="1105660"/>
                  </a:lnTo>
                  <a:lnTo>
                    <a:pt x="289722" y="1105660"/>
                  </a:lnTo>
                  <a:lnTo>
                    <a:pt x="289722" y="224598"/>
                  </a:lnTo>
                  <a:lnTo>
                    <a:pt x="0" y="224598"/>
                  </a:lnTo>
                  <a:close/>
                  <a:moveTo>
                    <a:pt x="648393" y="0"/>
                  </a:moveTo>
                  <a:lnTo>
                    <a:pt x="702393" y="0"/>
                  </a:lnTo>
                  <a:lnTo>
                    <a:pt x="702393" y="288000"/>
                  </a:lnTo>
                  <a:lnTo>
                    <a:pt x="648393" y="28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b="1">
                <a:solidFill>
                  <a:schemeClr val="tx1"/>
                </a:solidFill>
              </a:endParaRPr>
            </a:p>
          </p:txBody>
        </p:sp>
        <p:sp>
          <p:nvSpPr>
            <p:cNvPr id="49" name="PA-A000320141217D72PPSH-1986">
              <a:extLst>
                <a:ext uri="{FF2B5EF4-FFF2-40B4-BE49-F238E27FC236}">
                  <a16:creationId xmlns:a16="http://schemas.microsoft.com/office/drawing/2014/main" id="{F7D2C01D-1487-448D-9FA3-3D563578213D}"/>
                </a:ext>
              </a:extLst>
            </p:cNvPr>
            <p:cNvSpPr>
              <a:spLocks/>
            </p:cNvSpPr>
            <p:nvPr>
              <p:custDataLst>
                <p:tags r:id="rId8"/>
              </p:custDataLst>
            </p:nvPr>
          </p:nvSpPr>
          <p:spPr bwMode="auto">
            <a:xfrm>
              <a:off x="7746172" y="1609015"/>
              <a:ext cx="534575" cy="478444"/>
            </a:xfrm>
            <a:custGeom>
              <a:avLst/>
              <a:gdLst>
                <a:gd name="T0" fmla="*/ 0 w 5978"/>
                <a:gd name="T1" fmla="*/ 0 h 5351"/>
                <a:gd name="T2" fmla="*/ 2147483646 w 5978"/>
                <a:gd name="T3" fmla="*/ 0 h 5351"/>
                <a:gd name="T4" fmla="*/ 2147483646 w 5978"/>
                <a:gd name="T5" fmla="*/ 2147483646 h 5351"/>
                <a:gd name="T6" fmla="*/ 2147483646 w 5978"/>
                <a:gd name="T7" fmla="*/ 2147483646 h 5351"/>
                <a:gd name="T8" fmla="*/ 2147483646 w 5978"/>
                <a:gd name="T9" fmla="*/ 2147483646 h 5351"/>
                <a:gd name="T10" fmla="*/ 2147483646 w 5978"/>
                <a:gd name="T11" fmla="*/ 2147483646 h 5351"/>
                <a:gd name="T12" fmla="*/ 2147483646 w 5978"/>
                <a:gd name="T13" fmla="*/ 2147483646 h 5351"/>
                <a:gd name="T14" fmla="*/ 2147483646 w 5978"/>
                <a:gd name="T15" fmla="*/ 2147483646 h 5351"/>
                <a:gd name="T16" fmla="*/ 2147483646 w 5978"/>
                <a:gd name="T17" fmla="*/ 2147483646 h 5351"/>
                <a:gd name="T18" fmla="*/ 2147483646 w 5978"/>
                <a:gd name="T19" fmla="*/ 2147483646 h 5351"/>
                <a:gd name="T20" fmla="*/ 2147483646 w 5978"/>
                <a:gd name="T21" fmla="*/ 2147483646 h 5351"/>
                <a:gd name="T22" fmla="*/ 0 w 5978"/>
                <a:gd name="T23" fmla="*/ 2147483646 h 5351"/>
                <a:gd name="T24" fmla="*/ 0 w 5978"/>
                <a:gd name="T25" fmla="*/ 0 h 5351"/>
                <a:gd name="T26" fmla="*/ 0 w 5978"/>
                <a:gd name="T27" fmla="*/ 0 h 5351"/>
                <a:gd name="T28" fmla="*/ 2147483646 w 5978"/>
                <a:gd name="T29" fmla="*/ 2147483646 h 5351"/>
                <a:gd name="T30" fmla="*/ 2147483646 w 5978"/>
                <a:gd name="T31" fmla="*/ 2147483646 h 5351"/>
                <a:gd name="T32" fmla="*/ 2147483646 w 5978"/>
                <a:gd name="T33" fmla="*/ 2147483646 h 5351"/>
                <a:gd name="T34" fmla="*/ 2147483646 w 5978"/>
                <a:gd name="T35" fmla="*/ 2147483646 h 5351"/>
                <a:gd name="T36" fmla="*/ 2147483646 w 5978"/>
                <a:gd name="T37" fmla="*/ 2147483646 h 535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78" h="5351">
                  <a:moveTo>
                    <a:pt x="0" y="0"/>
                  </a:moveTo>
                  <a:lnTo>
                    <a:pt x="5978" y="0"/>
                  </a:lnTo>
                  <a:lnTo>
                    <a:pt x="5978" y="3912"/>
                  </a:lnTo>
                  <a:lnTo>
                    <a:pt x="4212" y="4406"/>
                  </a:lnTo>
                  <a:lnTo>
                    <a:pt x="4212" y="4871"/>
                  </a:lnTo>
                  <a:lnTo>
                    <a:pt x="4951" y="4871"/>
                  </a:lnTo>
                  <a:lnTo>
                    <a:pt x="4951" y="5351"/>
                  </a:lnTo>
                  <a:lnTo>
                    <a:pt x="1075" y="5351"/>
                  </a:lnTo>
                  <a:lnTo>
                    <a:pt x="1075" y="4871"/>
                  </a:lnTo>
                  <a:lnTo>
                    <a:pt x="1943" y="4871"/>
                  </a:lnTo>
                  <a:lnTo>
                    <a:pt x="1943" y="4472"/>
                  </a:lnTo>
                  <a:lnTo>
                    <a:pt x="0" y="3912"/>
                  </a:lnTo>
                  <a:lnTo>
                    <a:pt x="0" y="0"/>
                  </a:lnTo>
                  <a:close/>
                  <a:moveTo>
                    <a:pt x="669" y="635"/>
                  </a:moveTo>
                  <a:lnTo>
                    <a:pt x="669" y="3440"/>
                  </a:lnTo>
                  <a:lnTo>
                    <a:pt x="5337" y="3440"/>
                  </a:lnTo>
                  <a:lnTo>
                    <a:pt x="5337" y="635"/>
                  </a:lnTo>
                  <a:lnTo>
                    <a:pt x="669" y="63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bIns="432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b="1" dirty="0"/>
            </a:p>
          </p:txBody>
        </p:sp>
        <p:sp>
          <p:nvSpPr>
            <p:cNvPr id="50" name="PA-A000320141219C39PPSH-4907">
              <a:extLst>
                <a:ext uri="{FF2B5EF4-FFF2-40B4-BE49-F238E27FC236}">
                  <a16:creationId xmlns:a16="http://schemas.microsoft.com/office/drawing/2014/main" id="{53A8D202-AEC0-4DB9-B671-480495586064}"/>
                </a:ext>
              </a:extLst>
            </p:cNvPr>
            <p:cNvSpPr>
              <a:spLocks/>
            </p:cNvSpPr>
            <p:nvPr>
              <p:custDataLst>
                <p:tags r:id="rId9"/>
              </p:custDataLst>
            </p:nvPr>
          </p:nvSpPr>
          <p:spPr bwMode="auto">
            <a:xfrm>
              <a:off x="7803896" y="758716"/>
              <a:ext cx="275900" cy="517312"/>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b="1" dirty="0">
                <a:solidFill>
                  <a:srgbClr val="FFFFFF"/>
                </a:solidFill>
              </a:endParaRPr>
            </a:p>
          </p:txBody>
        </p:sp>
        <p:sp>
          <p:nvSpPr>
            <p:cNvPr id="51" name="文本框 50">
              <a:extLst>
                <a:ext uri="{FF2B5EF4-FFF2-40B4-BE49-F238E27FC236}">
                  <a16:creationId xmlns:a16="http://schemas.microsoft.com/office/drawing/2014/main" id="{8721E66E-4496-4FB0-AADA-6D63DA9AD871}"/>
                </a:ext>
              </a:extLst>
            </p:cNvPr>
            <p:cNvSpPr txBox="1"/>
            <p:nvPr/>
          </p:nvSpPr>
          <p:spPr>
            <a:xfrm>
              <a:off x="1147637" y="4399251"/>
              <a:ext cx="821574" cy="349606"/>
            </a:xfrm>
            <a:prstGeom prst="rect">
              <a:avLst/>
            </a:prstGeom>
            <a:noFill/>
          </p:spPr>
          <p:txBody>
            <a:bodyPr wrap="none" rtlCol="0">
              <a:spAutoFit/>
            </a:bodyPr>
            <a:lstStyle/>
            <a:p>
              <a:r>
                <a:rPr lang="zh-CN" altLang="en-US" sz="1400" b="1" dirty="0">
                  <a:latin typeface="黑体" panose="02010609060101010101" pitchFamily="49" charset="-122"/>
                  <a:ea typeface="黑体" panose="02010609060101010101" pitchFamily="49" charset="-122"/>
                </a:rPr>
                <a:t>集装箱</a:t>
              </a:r>
              <a:endParaRPr lang="zh-SG" altLang="en-US" sz="1400" b="1" dirty="0">
                <a:latin typeface="黑体" panose="02010609060101010101" pitchFamily="49" charset="-122"/>
                <a:ea typeface="黑体" panose="02010609060101010101" pitchFamily="49" charset="-122"/>
              </a:endParaRPr>
            </a:p>
          </p:txBody>
        </p:sp>
        <p:sp>
          <p:nvSpPr>
            <p:cNvPr id="52" name="文本框 51">
              <a:extLst>
                <a:ext uri="{FF2B5EF4-FFF2-40B4-BE49-F238E27FC236}">
                  <a16:creationId xmlns:a16="http://schemas.microsoft.com/office/drawing/2014/main" id="{B4A364E2-6E22-4469-BAE1-0B95583F1BF6}"/>
                </a:ext>
              </a:extLst>
            </p:cNvPr>
            <p:cNvSpPr txBox="1"/>
            <p:nvPr/>
          </p:nvSpPr>
          <p:spPr>
            <a:xfrm>
              <a:off x="708837" y="1087164"/>
              <a:ext cx="617638" cy="349606"/>
            </a:xfrm>
            <a:prstGeom prst="rect">
              <a:avLst/>
            </a:prstGeom>
            <a:noFill/>
          </p:spPr>
          <p:txBody>
            <a:bodyPr wrap="none" rtlCol="0">
              <a:spAutoFit/>
            </a:bodyPr>
            <a:lstStyle/>
            <a:p>
              <a:r>
                <a:rPr lang="zh-CN" altLang="en-US" sz="1400" b="1" dirty="0">
                  <a:latin typeface="黑体" panose="02010609060101010101" pitchFamily="49" charset="-122"/>
                  <a:ea typeface="黑体" panose="02010609060101010101" pitchFamily="49" charset="-122"/>
                </a:rPr>
                <a:t>北斗</a:t>
              </a:r>
              <a:endParaRPr lang="zh-SG" altLang="en-US" sz="1400" b="1" dirty="0">
                <a:latin typeface="黑体" panose="02010609060101010101" pitchFamily="49" charset="-122"/>
                <a:ea typeface="黑体" panose="02010609060101010101" pitchFamily="49" charset="-122"/>
              </a:endParaRPr>
            </a:p>
          </p:txBody>
        </p:sp>
        <p:sp>
          <p:nvSpPr>
            <p:cNvPr id="53" name="文本框 52">
              <a:extLst>
                <a:ext uri="{FF2B5EF4-FFF2-40B4-BE49-F238E27FC236}">
                  <a16:creationId xmlns:a16="http://schemas.microsoft.com/office/drawing/2014/main" id="{81DB1F30-DF27-4455-9E03-AF5D33026080}"/>
                </a:ext>
              </a:extLst>
            </p:cNvPr>
            <p:cNvSpPr txBox="1"/>
            <p:nvPr/>
          </p:nvSpPr>
          <p:spPr>
            <a:xfrm>
              <a:off x="3131192" y="684372"/>
              <a:ext cx="1535353" cy="349606"/>
            </a:xfrm>
            <a:prstGeom prst="rect">
              <a:avLst/>
            </a:prstGeom>
            <a:noFill/>
          </p:spPr>
          <p:txBody>
            <a:bodyPr wrap="none" rtlCol="0">
              <a:spAutoFit/>
            </a:bodyPr>
            <a:lstStyle/>
            <a:p>
              <a:r>
                <a:rPr lang="en-US" altLang="zh-CN" sz="1400" b="1" dirty="0">
                  <a:latin typeface="黑体" panose="02010609060101010101" pitchFamily="49" charset="-122"/>
                  <a:ea typeface="黑体" panose="02010609060101010101" pitchFamily="49" charset="-122"/>
                </a:rPr>
                <a:t>GPS/GLONASS</a:t>
              </a:r>
              <a:r>
                <a:rPr lang="zh-CN" altLang="en-US" sz="1400" b="1" dirty="0">
                  <a:latin typeface="黑体" panose="02010609060101010101" pitchFamily="49" charset="-122"/>
                  <a:ea typeface="黑体" panose="02010609060101010101" pitchFamily="49" charset="-122"/>
                </a:rPr>
                <a:t>等</a:t>
              </a:r>
              <a:endParaRPr lang="zh-SG" altLang="en-US" sz="1400" b="1" dirty="0">
                <a:latin typeface="黑体" panose="02010609060101010101" pitchFamily="49" charset="-122"/>
                <a:ea typeface="黑体" panose="02010609060101010101" pitchFamily="49" charset="-122"/>
              </a:endParaRPr>
            </a:p>
          </p:txBody>
        </p:sp>
        <p:sp>
          <p:nvSpPr>
            <p:cNvPr id="54" name="文本框 53">
              <a:extLst>
                <a:ext uri="{FF2B5EF4-FFF2-40B4-BE49-F238E27FC236}">
                  <a16:creationId xmlns:a16="http://schemas.microsoft.com/office/drawing/2014/main" id="{50102D31-E850-4690-9C3D-E1561909BBAA}"/>
                </a:ext>
              </a:extLst>
            </p:cNvPr>
            <p:cNvSpPr txBox="1"/>
            <p:nvPr/>
          </p:nvSpPr>
          <p:spPr>
            <a:xfrm>
              <a:off x="2773165" y="4533016"/>
              <a:ext cx="1025511" cy="349606"/>
            </a:xfrm>
            <a:prstGeom prst="rect">
              <a:avLst/>
            </a:prstGeom>
            <a:noFill/>
          </p:spPr>
          <p:txBody>
            <a:bodyPr wrap="none" rtlCol="0">
              <a:spAutoFit/>
            </a:bodyPr>
            <a:lstStyle/>
            <a:p>
              <a:r>
                <a:rPr lang="zh-CN" altLang="en-US" sz="1400" b="1" dirty="0">
                  <a:latin typeface="黑体" panose="02010609060101010101" pitchFamily="49" charset="-122"/>
                  <a:ea typeface="黑体" panose="02010609060101010101" pitchFamily="49" charset="-122"/>
                </a:rPr>
                <a:t>监控设备</a:t>
              </a:r>
              <a:endParaRPr lang="zh-SG" altLang="en-US" sz="1400" b="1" dirty="0">
                <a:latin typeface="黑体" panose="02010609060101010101" pitchFamily="49" charset="-122"/>
                <a:ea typeface="黑体" panose="02010609060101010101" pitchFamily="49" charset="-122"/>
              </a:endParaRPr>
            </a:p>
          </p:txBody>
        </p:sp>
        <p:sp>
          <p:nvSpPr>
            <p:cNvPr id="55" name="文本框 54">
              <a:extLst>
                <a:ext uri="{FF2B5EF4-FFF2-40B4-BE49-F238E27FC236}">
                  <a16:creationId xmlns:a16="http://schemas.microsoft.com/office/drawing/2014/main" id="{C67F3680-EFFB-453D-AF04-A7327C9489B5}"/>
                </a:ext>
              </a:extLst>
            </p:cNvPr>
            <p:cNvSpPr txBox="1"/>
            <p:nvPr/>
          </p:nvSpPr>
          <p:spPr>
            <a:xfrm>
              <a:off x="3731973" y="3764326"/>
              <a:ext cx="821575" cy="594330"/>
            </a:xfrm>
            <a:prstGeom prst="rect">
              <a:avLst/>
            </a:prstGeom>
            <a:noFill/>
          </p:spPr>
          <p:txBody>
            <a:bodyPr wrap="none" rtlCol="0">
              <a:spAutoFit/>
            </a:bodyPr>
            <a:lstStyle/>
            <a:p>
              <a:pPr algn="ctr"/>
              <a:r>
                <a:rPr lang="zh-CN" altLang="en-US" sz="1400" b="1" dirty="0">
                  <a:latin typeface="黑体" panose="02010609060101010101" pitchFamily="49" charset="-122"/>
                  <a:ea typeface="黑体" panose="02010609060101010101" pitchFamily="49" charset="-122"/>
                </a:rPr>
                <a:t>运营商</a:t>
              </a:r>
              <a:endParaRPr lang="en-US" altLang="zh-CN" sz="1400" b="1" dirty="0">
                <a:latin typeface="黑体" panose="02010609060101010101" pitchFamily="49" charset="-122"/>
                <a:ea typeface="黑体" panose="02010609060101010101" pitchFamily="49" charset="-122"/>
              </a:endParaRPr>
            </a:p>
            <a:p>
              <a:pPr algn="ctr"/>
              <a:r>
                <a:rPr lang="zh-CN" altLang="en-US" sz="1400" b="1" dirty="0">
                  <a:latin typeface="黑体" panose="02010609060101010101" pitchFamily="49" charset="-122"/>
                  <a:ea typeface="黑体" panose="02010609060101010101" pitchFamily="49" charset="-122"/>
                </a:rPr>
                <a:t>基站</a:t>
              </a:r>
              <a:endParaRPr lang="zh-SG" altLang="en-US" sz="1400" b="1" dirty="0">
                <a:latin typeface="黑体" panose="02010609060101010101" pitchFamily="49" charset="-122"/>
                <a:ea typeface="黑体" panose="02010609060101010101" pitchFamily="49" charset="-122"/>
              </a:endParaRPr>
            </a:p>
          </p:txBody>
        </p:sp>
        <p:sp>
          <p:nvSpPr>
            <p:cNvPr id="56" name="文本框 55">
              <a:extLst>
                <a:ext uri="{FF2B5EF4-FFF2-40B4-BE49-F238E27FC236}">
                  <a16:creationId xmlns:a16="http://schemas.microsoft.com/office/drawing/2014/main" id="{3B69F416-FD4F-4063-AE0D-76BC8E623886}"/>
                </a:ext>
              </a:extLst>
            </p:cNvPr>
            <p:cNvSpPr txBox="1"/>
            <p:nvPr/>
          </p:nvSpPr>
          <p:spPr>
            <a:xfrm>
              <a:off x="5515044" y="503857"/>
              <a:ext cx="821575" cy="594330"/>
            </a:xfrm>
            <a:prstGeom prst="rect">
              <a:avLst/>
            </a:prstGeom>
            <a:noFill/>
          </p:spPr>
          <p:txBody>
            <a:bodyPr wrap="none" rtlCol="0">
              <a:spAutoFit/>
            </a:bodyPr>
            <a:lstStyle/>
            <a:p>
              <a:pPr algn="ctr"/>
              <a:r>
                <a:rPr lang="zh-CN" altLang="en-US" sz="1400" b="1" dirty="0">
                  <a:latin typeface="黑体" panose="02010609060101010101" pitchFamily="49" charset="-122"/>
                  <a:ea typeface="黑体" panose="02010609060101010101" pitchFamily="49" charset="-122"/>
                </a:rPr>
                <a:t>安全</a:t>
              </a:r>
              <a:endParaRPr lang="en-US" altLang="zh-CN" sz="1400" b="1" dirty="0">
                <a:latin typeface="黑体" panose="02010609060101010101" pitchFamily="49" charset="-122"/>
                <a:ea typeface="黑体" panose="02010609060101010101" pitchFamily="49" charset="-122"/>
              </a:endParaRPr>
            </a:p>
            <a:p>
              <a:pPr algn="ctr"/>
              <a:r>
                <a:rPr lang="zh-CN" altLang="en-US" sz="1400" b="1" dirty="0">
                  <a:latin typeface="黑体" panose="02010609060101010101" pitchFamily="49" charset="-122"/>
                  <a:ea typeface="黑体" panose="02010609060101010101" pitchFamily="49" charset="-122"/>
                </a:rPr>
                <a:t>网关等</a:t>
              </a:r>
              <a:endParaRPr lang="zh-SG" altLang="en-US" sz="1400" b="1" dirty="0">
                <a:latin typeface="黑体" panose="02010609060101010101" pitchFamily="49" charset="-122"/>
                <a:ea typeface="黑体" panose="02010609060101010101" pitchFamily="49" charset="-122"/>
              </a:endParaRPr>
            </a:p>
          </p:txBody>
        </p:sp>
        <p:sp>
          <p:nvSpPr>
            <p:cNvPr id="57" name="文本框 56">
              <a:extLst>
                <a:ext uri="{FF2B5EF4-FFF2-40B4-BE49-F238E27FC236}">
                  <a16:creationId xmlns:a16="http://schemas.microsoft.com/office/drawing/2014/main" id="{9B6794D1-4CDF-479D-8D7B-30E2A81272B3}"/>
                </a:ext>
              </a:extLst>
            </p:cNvPr>
            <p:cNvSpPr txBox="1"/>
            <p:nvPr/>
          </p:nvSpPr>
          <p:spPr>
            <a:xfrm>
              <a:off x="5040061" y="4116593"/>
              <a:ext cx="1229448" cy="349606"/>
            </a:xfrm>
            <a:prstGeom prst="rect">
              <a:avLst/>
            </a:prstGeom>
            <a:noFill/>
          </p:spPr>
          <p:txBody>
            <a:bodyPr wrap="none" rtlCol="0">
              <a:spAutoFit/>
            </a:bodyPr>
            <a:lstStyle/>
            <a:p>
              <a:r>
                <a:rPr lang="zh-CN" altLang="en-US" sz="1400" b="1" dirty="0">
                  <a:latin typeface="黑体" panose="02010609060101010101" pitchFamily="49" charset="-122"/>
                  <a:ea typeface="黑体" panose="02010609060101010101" pitchFamily="49" charset="-122"/>
                </a:rPr>
                <a:t>云服务平台</a:t>
              </a:r>
              <a:endParaRPr lang="zh-SG" altLang="en-US" sz="1400" b="1" dirty="0">
                <a:latin typeface="黑体" panose="02010609060101010101" pitchFamily="49" charset="-122"/>
                <a:ea typeface="黑体" panose="02010609060101010101" pitchFamily="49" charset="-122"/>
              </a:endParaRPr>
            </a:p>
          </p:txBody>
        </p:sp>
        <p:cxnSp>
          <p:nvCxnSpPr>
            <p:cNvPr id="58" name="直接箭头连接符 57">
              <a:extLst>
                <a:ext uri="{FF2B5EF4-FFF2-40B4-BE49-F238E27FC236}">
                  <a16:creationId xmlns:a16="http://schemas.microsoft.com/office/drawing/2014/main" id="{CA636DB0-64B0-402E-A2C6-5AEF63CE76A5}"/>
                </a:ext>
              </a:extLst>
            </p:cNvPr>
            <p:cNvCxnSpPr/>
            <p:nvPr/>
          </p:nvCxnSpPr>
          <p:spPr>
            <a:xfrm>
              <a:off x="1484074" y="1251284"/>
              <a:ext cx="1037746" cy="2798056"/>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59" name="直接箭头连接符 58">
              <a:extLst>
                <a:ext uri="{FF2B5EF4-FFF2-40B4-BE49-F238E27FC236}">
                  <a16:creationId xmlns:a16="http://schemas.microsoft.com/office/drawing/2014/main" id="{0BD32437-EFF0-476B-B315-E590048CE9BB}"/>
                </a:ext>
              </a:extLst>
            </p:cNvPr>
            <p:cNvCxnSpPr/>
            <p:nvPr/>
          </p:nvCxnSpPr>
          <p:spPr>
            <a:xfrm flipH="1">
              <a:off x="2738761" y="896859"/>
              <a:ext cx="233534" cy="3152481"/>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60" name="直接箭头连接符 59">
              <a:extLst>
                <a:ext uri="{FF2B5EF4-FFF2-40B4-BE49-F238E27FC236}">
                  <a16:creationId xmlns:a16="http://schemas.microsoft.com/office/drawing/2014/main" id="{2503A7FE-5CD1-4063-B28E-68C237CB565B}"/>
                </a:ext>
              </a:extLst>
            </p:cNvPr>
            <p:cNvCxnSpPr/>
            <p:nvPr/>
          </p:nvCxnSpPr>
          <p:spPr>
            <a:xfrm flipV="1">
              <a:off x="3062848" y="2195038"/>
              <a:ext cx="909902" cy="17783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直接箭头连接符 60">
              <a:extLst>
                <a:ext uri="{FF2B5EF4-FFF2-40B4-BE49-F238E27FC236}">
                  <a16:creationId xmlns:a16="http://schemas.microsoft.com/office/drawing/2014/main" id="{93E751D2-A95B-47BA-8713-131AB9D40E06}"/>
                </a:ext>
              </a:extLst>
            </p:cNvPr>
            <p:cNvCxnSpPr>
              <a:cxnSpLocks/>
            </p:cNvCxnSpPr>
            <p:nvPr/>
          </p:nvCxnSpPr>
          <p:spPr>
            <a:xfrm flipV="1">
              <a:off x="4386056" y="1513396"/>
              <a:ext cx="906442" cy="6194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直接箭头连接符 61">
              <a:extLst>
                <a:ext uri="{FF2B5EF4-FFF2-40B4-BE49-F238E27FC236}">
                  <a16:creationId xmlns:a16="http://schemas.microsoft.com/office/drawing/2014/main" id="{DB0A3BEB-7171-4094-B36F-00FA0A373742}"/>
                </a:ext>
              </a:extLst>
            </p:cNvPr>
            <p:cNvCxnSpPr>
              <a:cxnSpLocks/>
            </p:cNvCxnSpPr>
            <p:nvPr/>
          </p:nvCxnSpPr>
          <p:spPr>
            <a:xfrm flipH="1">
              <a:off x="5524824" y="1912678"/>
              <a:ext cx="184651" cy="11497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直接箭头连接符 62">
              <a:extLst>
                <a:ext uri="{FF2B5EF4-FFF2-40B4-BE49-F238E27FC236}">
                  <a16:creationId xmlns:a16="http://schemas.microsoft.com/office/drawing/2014/main" id="{4E6DCBDD-1721-4B0F-B129-30BB40790733}"/>
                </a:ext>
              </a:extLst>
            </p:cNvPr>
            <p:cNvCxnSpPr>
              <a:cxnSpLocks/>
            </p:cNvCxnSpPr>
            <p:nvPr/>
          </p:nvCxnSpPr>
          <p:spPr>
            <a:xfrm flipV="1">
              <a:off x="5851689" y="1887980"/>
              <a:ext cx="158820" cy="12330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直接箭头连接符 63">
              <a:extLst>
                <a:ext uri="{FF2B5EF4-FFF2-40B4-BE49-F238E27FC236}">
                  <a16:creationId xmlns:a16="http://schemas.microsoft.com/office/drawing/2014/main" id="{E30CBFCC-F085-4180-A4B8-50C4EFBC1E10}"/>
                </a:ext>
              </a:extLst>
            </p:cNvPr>
            <p:cNvCxnSpPr>
              <a:cxnSpLocks/>
            </p:cNvCxnSpPr>
            <p:nvPr/>
          </p:nvCxnSpPr>
          <p:spPr>
            <a:xfrm>
              <a:off x="6412980" y="1609015"/>
              <a:ext cx="1190978" cy="1940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直接箭头连接符 64">
              <a:extLst>
                <a:ext uri="{FF2B5EF4-FFF2-40B4-BE49-F238E27FC236}">
                  <a16:creationId xmlns:a16="http://schemas.microsoft.com/office/drawing/2014/main" id="{ECDD9587-1AAB-47C7-BF03-AB6CBD229075}"/>
                </a:ext>
              </a:extLst>
            </p:cNvPr>
            <p:cNvCxnSpPr>
              <a:cxnSpLocks/>
            </p:cNvCxnSpPr>
            <p:nvPr/>
          </p:nvCxnSpPr>
          <p:spPr>
            <a:xfrm flipV="1">
              <a:off x="6431274" y="996084"/>
              <a:ext cx="1240911" cy="2541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6" name="文本框 65">
              <a:extLst>
                <a:ext uri="{FF2B5EF4-FFF2-40B4-BE49-F238E27FC236}">
                  <a16:creationId xmlns:a16="http://schemas.microsoft.com/office/drawing/2014/main" id="{B70754C5-0B0E-4981-B358-0E030E49F0BD}"/>
                </a:ext>
              </a:extLst>
            </p:cNvPr>
            <p:cNvSpPr txBox="1"/>
            <p:nvPr/>
          </p:nvSpPr>
          <p:spPr>
            <a:xfrm rot="20539340">
              <a:off x="1690840" y="2052844"/>
              <a:ext cx="454488" cy="906062"/>
            </a:xfrm>
            <a:prstGeom prst="rect">
              <a:avLst/>
            </a:prstGeom>
            <a:solidFill>
              <a:schemeClr val="bg1"/>
            </a:solidFill>
          </p:spPr>
          <p:txBody>
            <a:bodyPr vert="eaVert" wrap="none" rtlCol="0">
              <a:spAutoFit/>
            </a:bodyPr>
            <a:lstStyle/>
            <a:p>
              <a:r>
                <a:rPr lang="zh-CN" altLang="en-US" sz="1400" b="1" dirty="0">
                  <a:solidFill>
                    <a:schemeClr val="bg1">
                      <a:lumMod val="50000"/>
                    </a:schemeClr>
                  </a:solidFill>
                </a:rPr>
                <a:t>导航信号</a:t>
              </a:r>
              <a:endParaRPr lang="zh-SG" altLang="en-US" sz="1400" b="1" dirty="0">
                <a:solidFill>
                  <a:schemeClr val="bg1">
                    <a:lumMod val="50000"/>
                  </a:schemeClr>
                </a:solidFill>
              </a:endParaRPr>
            </a:p>
          </p:txBody>
        </p:sp>
        <p:sp>
          <p:nvSpPr>
            <p:cNvPr id="67" name="文本框 66">
              <a:extLst>
                <a:ext uri="{FF2B5EF4-FFF2-40B4-BE49-F238E27FC236}">
                  <a16:creationId xmlns:a16="http://schemas.microsoft.com/office/drawing/2014/main" id="{DF66D6F5-A5C7-4253-B349-6D2F8C82F8D9}"/>
                </a:ext>
              </a:extLst>
            </p:cNvPr>
            <p:cNvSpPr txBox="1"/>
            <p:nvPr/>
          </p:nvSpPr>
          <p:spPr>
            <a:xfrm rot="1566847">
              <a:off x="3297856" y="2463149"/>
              <a:ext cx="454488" cy="1315757"/>
            </a:xfrm>
            <a:prstGeom prst="rect">
              <a:avLst/>
            </a:prstGeom>
            <a:solidFill>
              <a:schemeClr val="bg1"/>
            </a:solidFill>
          </p:spPr>
          <p:txBody>
            <a:bodyPr vert="eaVert" wrap="none" rtlCol="0">
              <a:spAutoFit/>
            </a:bodyPr>
            <a:lstStyle/>
            <a:p>
              <a:r>
                <a:rPr lang="en-US" altLang="zh-SG" sz="1400" b="1" dirty="0">
                  <a:solidFill>
                    <a:schemeClr val="bg1">
                      <a:lumMod val="50000"/>
                    </a:schemeClr>
                  </a:solidFill>
                </a:rPr>
                <a:t>2/3/4G</a:t>
              </a:r>
              <a:r>
                <a:rPr lang="zh-CN" altLang="en-US" sz="1400" b="1" dirty="0">
                  <a:solidFill>
                    <a:schemeClr val="bg1">
                      <a:lumMod val="50000"/>
                    </a:schemeClr>
                  </a:solidFill>
                </a:rPr>
                <a:t>全网通</a:t>
              </a:r>
              <a:endParaRPr lang="zh-SG" altLang="en-US" sz="1400" b="1" dirty="0">
                <a:solidFill>
                  <a:schemeClr val="bg1">
                    <a:lumMod val="50000"/>
                  </a:schemeClr>
                </a:solidFill>
              </a:endParaRPr>
            </a:p>
          </p:txBody>
        </p:sp>
        <p:sp>
          <p:nvSpPr>
            <p:cNvPr id="68" name="文本框 67">
              <a:extLst>
                <a:ext uri="{FF2B5EF4-FFF2-40B4-BE49-F238E27FC236}">
                  <a16:creationId xmlns:a16="http://schemas.microsoft.com/office/drawing/2014/main" id="{5B2284E4-FC1B-4F95-AAB7-78A02924C130}"/>
                </a:ext>
              </a:extLst>
            </p:cNvPr>
            <p:cNvSpPr txBox="1"/>
            <p:nvPr/>
          </p:nvSpPr>
          <p:spPr>
            <a:xfrm>
              <a:off x="2395927" y="1761826"/>
              <a:ext cx="699212" cy="825245"/>
            </a:xfrm>
            <a:prstGeom prst="rect">
              <a:avLst/>
            </a:prstGeom>
            <a:solidFill>
              <a:schemeClr val="bg1"/>
            </a:solidFill>
          </p:spPr>
          <p:txBody>
            <a:bodyPr vert="eaVert" wrap="square" rtlCol="0">
              <a:spAutoFit/>
            </a:bodyPr>
            <a:lstStyle/>
            <a:p>
              <a:r>
                <a:rPr lang="zh-CN" altLang="en-US" sz="1400" b="1" dirty="0">
                  <a:solidFill>
                    <a:schemeClr val="bg1">
                      <a:lumMod val="50000"/>
                    </a:schemeClr>
                  </a:solidFill>
                </a:rPr>
                <a:t>导航信号</a:t>
              </a:r>
              <a:endParaRPr lang="zh-SG" altLang="en-US" sz="1400" b="1" dirty="0">
                <a:solidFill>
                  <a:schemeClr val="bg1">
                    <a:lumMod val="50000"/>
                  </a:schemeClr>
                </a:solidFill>
              </a:endParaRPr>
            </a:p>
          </p:txBody>
        </p:sp>
        <p:sp>
          <p:nvSpPr>
            <p:cNvPr id="69" name="文本框 68">
              <a:extLst>
                <a:ext uri="{FF2B5EF4-FFF2-40B4-BE49-F238E27FC236}">
                  <a16:creationId xmlns:a16="http://schemas.microsoft.com/office/drawing/2014/main" id="{896E42D6-5FEF-403C-B0AC-1D2917C92DBD}"/>
                </a:ext>
              </a:extLst>
            </p:cNvPr>
            <p:cNvSpPr txBox="1"/>
            <p:nvPr/>
          </p:nvSpPr>
          <p:spPr>
            <a:xfrm rot="3261147">
              <a:off x="4623980" y="1452555"/>
              <a:ext cx="454488" cy="705767"/>
            </a:xfrm>
            <a:prstGeom prst="rect">
              <a:avLst/>
            </a:prstGeom>
            <a:solidFill>
              <a:schemeClr val="bg1"/>
            </a:solidFill>
          </p:spPr>
          <p:txBody>
            <a:bodyPr vert="eaVert" wrap="none" rtlCol="0">
              <a:spAutoFit/>
            </a:bodyPr>
            <a:lstStyle>
              <a:defPPr>
                <a:defRPr lang="zh-SG"/>
              </a:defPPr>
              <a:lvl1pPr>
                <a:defRPr sz="1400">
                  <a:solidFill>
                    <a:schemeClr val="bg1">
                      <a:lumMod val="50000"/>
                    </a:schemeClr>
                  </a:solidFill>
                </a:defRPr>
              </a:lvl1pPr>
            </a:lstStyle>
            <a:p>
              <a:r>
                <a:rPr lang="zh-CN" altLang="en-US" b="1" dirty="0"/>
                <a:t>主干网</a:t>
              </a:r>
              <a:endParaRPr lang="zh-SG" altLang="en-US" b="1" dirty="0"/>
            </a:p>
          </p:txBody>
        </p:sp>
        <p:grpSp>
          <p:nvGrpSpPr>
            <p:cNvPr id="70" name="PA-849-849730-Server-477135">
              <a:extLst>
                <a:ext uri="{FF2B5EF4-FFF2-40B4-BE49-F238E27FC236}">
                  <a16:creationId xmlns:a16="http://schemas.microsoft.com/office/drawing/2014/main" id="{490FF77A-D265-48A5-BE24-37E5E3956BFC}"/>
                </a:ext>
              </a:extLst>
            </p:cNvPr>
            <p:cNvGrpSpPr/>
            <p:nvPr>
              <p:custDataLst>
                <p:tags r:id="rId10"/>
              </p:custDataLst>
            </p:nvPr>
          </p:nvGrpSpPr>
          <p:grpSpPr>
            <a:xfrm>
              <a:off x="7425452" y="3596896"/>
              <a:ext cx="477256" cy="477566"/>
              <a:chOff x="9141768" y="3522018"/>
              <a:chExt cx="1526977" cy="1527968"/>
            </a:xfrm>
          </p:grpSpPr>
          <p:sp>
            <p:nvSpPr>
              <p:cNvPr id="128" name="PA-任意多边形 4915">
                <a:extLst>
                  <a:ext uri="{FF2B5EF4-FFF2-40B4-BE49-F238E27FC236}">
                    <a16:creationId xmlns:a16="http://schemas.microsoft.com/office/drawing/2014/main" id="{ADB560D2-4ABA-4690-B920-7A5AF9913C8A}"/>
                  </a:ext>
                </a:extLst>
              </p:cNvPr>
              <p:cNvSpPr/>
              <p:nvPr>
                <p:custDataLst>
                  <p:tags r:id="rId59"/>
                </p:custDataLst>
              </p:nvPr>
            </p:nvSpPr>
            <p:spPr>
              <a:xfrm>
                <a:off x="10030769" y="4506269"/>
                <a:ext cx="193477" cy="193477"/>
              </a:xfrm>
              <a:custGeom>
                <a:avLst/>
                <a:gdLst>
                  <a:gd name="connsiteX0" fmla="*/ 192732 w 193476"/>
                  <a:gd name="connsiteY0" fmla="*/ 97482 h 193476"/>
                  <a:gd name="connsiteX1" fmla="*/ 97482 w 193476"/>
                  <a:gd name="connsiteY1" fmla="*/ 192732 h 193476"/>
                  <a:gd name="connsiteX2" fmla="*/ 2232 w 193476"/>
                  <a:gd name="connsiteY2" fmla="*/ 97482 h 193476"/>
                  <a:gd name="connsiteX3" fmla="*/ 97482 w 193476"/>
                  <a:gd name="connsiteY3" fmla="*/ 2232 h 193476"/>
                  <a:gd name="connsiteX4" fmla="*/ 192732 w 193476"/>
                  <a:gd name="connsiteY4" fmla="*/ 97482 h 193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476" h="193476">
                    <a:moveTo>
                      <a:pt x="192732" y="97482"/>
                    </a:moveTo>
                    <a:cubicBezTo>
                      <a:pt x="192732" y="150088"/>
                      <a:pt x="150088" y="192732"/>
                      <a:pt x="97482" y="192732"/>
                    </a:cubicBezTo>
                    <a:cubicBezTo>
                      <a:pt x="44877" y="192732"/>
                      <a:pt x="2232" y="150088"/>
                      <a:pt x="2232" y="97482"/>
                    </a:cubicBezTo>
                    <a:cubicBezTo>
                      <a:pt x="2232" y="44877"/>
                      <a:pt x="44877" y="2232"/>
                      <a:pt x="97482" y="2232"/>
                    </a:cubicBezTo>
                    <a:cubicBezTo>
                      <a:pt x="150088" y="2232"/>
                      <a:pt x="192732" y="44877"/>
                      <a:pt x="192732" y="97482"/>
                    </a:cubicBezTo>
                    <a:close/>
                  </a:path>
                </a:pathLst>
              </a:custGeom>
              <a:solidFill>
                <a:srgbClr val="87D2F3"/>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29" name="PA-任意多边形 4916">
                <a:extLst>
                  <a:ext uri="{FF2B5EF4-FFF2-40B4-BE49-F238E27FC236}">
                    <a16:creationId xmlns:a16="http://schemas.microsoft.com/office/drawing/2014/main" id="{607B4CE6-239D-4C41-A630-C9CA65BFD493}"/>
                  </a:ext>
                </a:extLst>
              </p:cNvPr>
              <p:cNvSpPr/>
              <p:nvPr>
                <p:custDataLst>
                  <p:tags r:id="rId60"/>
                </p:custDataLst>
              </p:nvPr>
            </p:nvSpPr>
            <p:spPr>
              <a:xfrm>
                <a:off x="9332268" y="4506269"/>
                <a:ext cx="607219" cy="193477"/>
              </a:xfrm>
              <a:custGeom>
                <a:avLst/>
                <a:gdLst>
                  <a:gd name="connsiteX0" fmla="*/ 2232 w 607218"/>
                  <a:gd name="connsiteY0" fmla="*/ 2232 h 193476"/>
                  <a:gd name="connsiteX1" fmla="*/ 605483 w 607218"/>
                  <a:gd name="connsiteY1" fmla="*/ 2232 h 193476"/>
                  <a:gd name="connsiteX2" fmla="*/ 605483 w 607218"/>
                  <a:gd name="connsiteY2" fmla="*/ 192732 h 193476"/>
                  <a:gd name="connsiteX3" fmla="*/ 2232 w 607218"/>
                  <a:gd name="connsiteY3" fmla="*/ 192732 h 193476"/>
                  <a:gd name="connsiteX4" fmla="*/ 2232 w 607218"/>
                  <a:gd name="connsiteY4" fmla="*/ 2232 h 193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218" h="193476">
                    <a:moveTo>
                      <a:pt x="2232" y="2232"/>
                    </a:moveTo>
                    <a:lnTo>
                      <a:pt x="605483" y="2232"/>
                    </a:lnTo>
                    <a:lnTo>
                      <a:pt x="605483" y="192732"/>
                    </a:lnTo>
                    <a:lnTo>
                      <a:pt x="2232" y="192732"/>
                    </a:lnTo>
                    <a:lnTo>
                      <a:pt x="2232" y="2232"/>
                    </a:lnTo>
                    <a:close/>
                  </a:path>
                </a:pathLst>
              </a:custGeom>
              <a:solidFill>
                <a:srgbClr val="87D2F3"/>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30" name="PA-任意多边形 4917">
                <a:extLst>
                  <a:ext uri="{FF2B5EF4-FFF2-40B4-BE49-F238E27FC236}">
                    <a16:creationId xmlns:a16="http://schemas.microsoft.com/office/drawing/2014/main" id="{EF86523C-D862-4615-B324-8D60205CA176}"/>
                  </a:ext>
                </a:extLst>
              </p:cNvPr>
              <p:cNvSpPr/>
              <p:nvPr>
                <p:custDataLst>
                  <p:tags r:id="rId61"/>
                </p:custDataLst>
              </p:nvPr>
            </p:nvSpPr>
            <p:spPr>
              <a:xfrm>
                <a:off x="9713268" y="3934769"/>
                <a:ext cx="764977" cy="193477"/>
              </a:xfrm>
              <a:custGeom>
                <a:avLst/>
                <a:gdLst>
                  <a:gd name="connsiteX0" fmla="*/ 2232 w 764976"/>
                  <a:gd name="connsiteY0" fmla="*/ 2232 h 193476"/>
                  <a:gd name="connsiteX1" fmla="*/ 764232 w 764976"/>
                  <a:gd name="connsiteY1" fmla="*/ 2232 h 193476"/>
                  <a:gd name="connsiteX2" fmla="*/ 764232 w 764976"/>
                  <a:gd name="connsiteY2" fmla="*/ 192732 h 193476"/>
                  <a:gd name="connsiteX3" fmla="*/ 2232 w 764976"/>
                  <a:gd name="connsiteY3" fmla="*/ 192732 h 193476"/>
                  <a:gd name="connsiteX4" fmla="*/ 2232 w 764976"/>
                  <a:gd name="connsiteY4" fmla="*/ 2232 h 193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976" h="193476">
                    <a:moveTo>
                      <a:pt x="2232" y="2232"/>
                    </a:moveTo>
                    <a:lnTo>
                      <a:pt x="764232" y="2232"/>
                    </a:lnTo>
                    <a:lnTo>
                      <a:pt x="764232" y="192732"/>
                    </a:lnTo>
                    <a:lnTo>
                      <a:pt x="2232" y="192732"/>
                    </a:lnTo>
                    <a:lnTo>
                      <a:pt x="2232" y="2232"/>
                    </a:lnTo>
                    <a:close/>
                  </a:path>
                </a:pathLst>
              </a:custGeom>
              <a:solidFill>
                <a:srgbClr val="87D2F3"/>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31" name="PA-任意多边形 4918">
                <a:extLst>
                  <a:ext uri="{FF2B5EF4-FFF2-40B4-BE49-F238E27FC236}">
                    <a16:creationId xmlns:a16="http://schemas.microsoft.com/office/drawing/2014/main" id="{3E215CED-D097-4836-83FF-94D17E015AA5}"/>
                  </a:ext>
                </a:extLst>
              </p:cNvPr>
              <p:cNvSpPr/>
              <p:nvPr>
                <p:custDataLst>
                  <p:tags r:id="rId62"/>
                </p:custDataLst>
              </p:nvPr>
            </p:nvSpPr>
            <p:spPr>
              <a:xfrm>
                <a:off x="9302051" y="3682301"/>
                <a:ext cx="1205508" cy="127992"/>
              </a:xfrm>
              <a:custGeom>
                <a:avLst/>
                <a:gdLst>
                  <a:gd name="connsiteX0" fmla="*/ 1207200 w 1205507"/>
                  <a:gd name="connsiteY0" fmla="*/ 698 h 127992"/>
                  <a:gd name="connsiteX1" fmla="*/ 1207200 w 1205507"/>
                  <a:gd name="connsiteY1" fmla="*/ 127699 h 127992"/>
                  <a:gd name="connsiteX2" fmla="*/ 286448 w 1205507"/>
                  <a:gd name="connsiteY2" fmla="*/ 127699 h 127992"/>
                  <a:gd name="connsiteX3" fmla="*/ 698 w 1205507"/>
                  <a:gd name="connsiteY3" fmla="*/ 127699 h 127992"/>
                  <a:gd name="connsiteX4" fmla="*/ 698 w 1205507"/>
                  <a:gd name="connsiteY4" fmla="*/ 698 h 127992"/>
                  <a:gd name="connsiteX5" fmla="*/ 127699 w 1205507"/>
                  <a:gd name="connsiteY5" fmla="*/ 698 h 127992"/>
                  <a:gd name="connsiteX6" fmla="*/ 222949 w 1205507"/>
                  <a:gd name="connsiteY6" fmla="*/ 698 h 127992"/>
                  <a:gd name="connsiteX7" fmla="*/ 984949 w 1205507"/>
                  <a:gd name="connsiteY7" fmla="*/ 698 h 127992"/>
                  <a:gd name="connsiteX8" fmla="*/ 1080199 w 1205507"/>
                  <a:gd name="connsiteY8" fmla="*/ 698 h 127992"/>
                  <a:gd name="connsiteX9" fmla="*/ 1207200 w 1205507"/>
                  <a:gd name="connsiteY9" fmla="*/ 698 h 127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5507" h="127992">
                    <a:moveTo>
                      <a:pt x="1207200" y="698"/>
                    </a:moveTo>
                    <a:lnTo>
                      <a:pt x="1207200" y="127699"/>
                    </a:lnTo>
                    <a:lnTo>
                      <a:pt x="286448" y="127699"/>
                    </a:lnTo>
                    <a:lnTo>
                      <a:pt x="698" y="127699"/>
                    </a:lnTo>
                    <a:lnTo>
                      <a:pt x="698" y="698"/>
                    </a:lnTo>
                    <a:lnTo>
                      <a:pt x="127699" y="698"/>
                    </a:lnTo>
                    <a:lnTo>
                      <a:pt x="222949" y="698"/>
                    </a:lnTo>
                    <a:lnTo>
                      <a:pt x="984949" y="698"/>
                    </a:lnTo>
                    <a:lnTo>
                      <a:pt x="1080199" y="698"/>
                    </a:lnTo>
                    <a:lnTo>
                      <a:pt x="1207200" y="698"/>
                    </a:lnTo>
                    <a:close/>
                  </a:path>
                </a:pathLst>
              </a:custGeom>
              <a:solidFill>
                <a:srgbClr val="FFFFFF"/>
              </a:solidFill>
              <a:ln w="2977"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32" name="PA-任意多边形 4919">
                <a:extLst>
                  <a:ext uri="{FF2B5EF4-FFF2-40B4-BE49-F238E27FC236}">
                    <a16:creationId xmlns:a16="http://schemas.microsoft.com/office/drawing/2014/main" id="{C0B84995-F93E-46E9-BC92-016A768F5E04}"/>
                  </a:ext>
                </a:extLst>
              </p:cNvPr>
              <p:cNvSpPr/>
              <p:nvPr>
                <p:custDataLst>
                  <p:tags r:id="rId63"/>
                </p:custDataLst>
              </p:nvPr>
            </p:nvSpPr>
            <p:spPr>
              <a:xfrm>
                <a:off x="9332268" y="4823767"/>
                <a:ext cx="1145977" cy="193477"/>
              </a:xfrm>
              <a:custGeom>
                <a:avLst/>
                <a:gdLst>
                  <a:gd name="connsiteX0" fmla="*/ 1145232 w 1145976"/>
                  <a:gd name="connsiteY0" fmla="*/ 97482 h 193476"/>
                  <a:gd name="connsiteX1" fmla="*/ 1145232 w 1145976"/>
                  <a:gd name="connsiteY1" fmla="*/ 192732 h 193476"/>
                  <a:gd name="connsiteX2" fmla="*/ 2232 w 1145976"/>
                  <a:gd name="connsiteY2" fmla="*/ 192732 h 193476"/>
                  <a:gd name="connsiteX3" fmla="*/ 2232 w 1145976"/>
                  <a:gd name="connsiteY3" fmla="*/ 97482 h 193476"/>
                  <a:gd name="connsiteX4" fmla="*/ 2232 w 1145976"/>
                  <a:gd name="connsiteY4" fmla="*/ 2232 h 193476"/>
                  <a:gd name="connsiteX5" fmla="*/ 1145232 w 1145976"/>
                  <a:gd name="connsiteY5" fmla="*/ 2232 h 193476"/>
                  <a:gd name="connsiteX6" fmla="*/ 1145232 w 1145976"/>
                  <a:gd name="connsiteY6" fmla="*/ 97482 h 193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5976" h="193476">
                    <a:moveTo>
                      <a:pt x="1145232" y="97482"/>
                    </a:moveTo>
                    <a:lnTo>
                      <a:pt x="1145232" y="192732"/>
                    </a:lnTo>
                    <a:lnTo>
                      <a:pt x="2232" y="192732"/>
                    </a:lnTo>
                    <a:lnTo>
                      <a:pt x="2232" y="97482"/>
                    </a:lnTo>
                    <a:lnTo>
                      <a:pt x="2232" y="2232"/>
                    </a:lnTo>
                    <a:lnTo>
                      <a:pt x="1145232" y="2232"/>
                    </a:lnTo>
                    <a:lnTo>
                      <a:pt x="1145232" y="97482"/>
                    </a:lnTo>
                    <a:close/>
                  </a:path>
                </a:pathLst>
              </a:custGeom>
              <a:solidFill>
                <a:srgbClr val="87D2F3"/>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33" name="PA-任意多边形 4920">
                <a:extLst>
                  <a:ext uri="{FF2B5EF4-FFF2-40B4-BE49-F238E27FC236}">
                    <a16:creationId xmlns:a16="http://schemas.microsoft.com/office/drawing/2014/main" id="{C8573F78-C4D9-404C-943E-D8C361ED8638}"/>
                  </a:ext>
                </a:extLst>
              </p:cNvPr>
              <p:cNvSpPr/>
              <p:nvPr>
                <p:custDataLst>
                  <p:tags r:id="rId64"/>
                </p:custDataLst>
              </p:nvPr>
            </p:nvSpPr>
            <p:spPr>
              <a:xfrm>
                <a:off x="9300517" y="4252267"/>
                <a:ext cx="1208484" cy="130969"/>
              </a:xfrm>
              <a:custGeom>
                <a:avLst/>
                <a:gdLst>
                  <a:gd name="connsiteX0" fmla="*/ 1208734 w 1208484"/>
                  <a:gd name="connsiteY0" fmla="*/ 2232 h 130968"/>
                  <a:gd name="connsiteX1" fmla="*/ 1208734 w 1208484"/>
                  <a:gd name="connsiteY1" fmla="*/ 129233 h 130968"/>
                  <a:gd name="connsiteX2" fmla="*/ 2232 w 1208484"/>
                  <a:gd name="connsiteY2" fmla="*/ 129233 h 130968"/>
                  <a:gd name="connsiteX3" fmla="*/ 2232 w 1208484"/>
                  <a:gd name="connsiteY3" fmla="*/ 2232 h 130968"/>
                  <a:gd name="connsiteX4" fmla="*/ 287982 w 1208484"/>
                  <a:gd name="connsiteY4" fmla="*/ 2232 h 130968"/>
                  <a:gd name="connsiteX5" fmla="*/ 1208734 w 1208484"/>
                  <a:gd name="connsiteY5" fmla="*/ 2232 h 130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8484" h="130968">
                    <a:moveTo>
                      <a:pt x="1208734" y="2232"/>
                    </a:moveTo>
                    <a:lnTo>
                      <a:pt x="1208734" y="129233"/>
                    </a:lnTo>
                    <a:lnTo>
                      <a:pt x="2232" y="129233"/>
                    </a:lnTo>
                    <a:lnTo>
                      <a:pt x="2232" y="2232"/>
                    </a:lnTo>
                    <a:lnTo>
                      <a:pt x="287982" y="2232"/>
                    </a:lnTo>
                    <a:lnTo>
                      <a:pt x="1208734" y="2232"/>
                    </a:lnTo>
                    <a:close/>
                  </a:path>
                </a:pathLst>
              </a:custGeom>
              <a:solidFill>
                <a:srgbClr val="87D2F3"/>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34" name="PA-任意多边形 4921">
                <a:extLst>
                  <a:ext uri="{FF2B5EF4-FFF2-40B4-BE49-F238E27FC236}">
                    <a16:creationId xmlns:a16="http://schemas.microsoft.com/office/drawing/2014/main" id="{3C2B22F2-44D4-4F83-89CB-AE58E5BEDCF5}"/>
                  </a:ext>
                </a:extLst>
              </p:cNvPr>
              <p:cNvSpPr/>
              <p:nvPr>
                <p:custDataLst>
                  <p:tags r:id="rId65"/>
                </p:custDataLst>
              </p:nvPr>
            </p:nvSpPr>
            <p:spPr>
              <a:xfrm>
                <a:off x="9173519" y="4379268"/>
                <a:ext cx="1464469" cy="446484"/>
              </a:xfrm>
              <a:custGeom>
                <a:avLst/>
                <a:gdLst>
                  <a:gd name="connsiteX0" fmla="*/ 764232 w 1464468"/>
                  <a:gd name="connsiteY0" fmla="*/ 319733 h 446484"/>
                  <a:gd name="connsiteX1" fmla="*/ 764232 w 1464468"/>
                  <a:gd name="connsiteY1" fmla="*/ 129233 h 446484"/>
                  <a:gd name="connsiteX2" fmla="*/ 160981 w 1464468"/>
                  <a:gd name="connsiteY2" fmla="*/ 129233 h 446484"/>
                  <a:gd name="connsiteX3" fmla="*/ 160981 w 1464468"/>
                  <a:gd name="connsiteY3" fmla="*/ 319733 h 446484"/>
                  <a:gd name="connsiteX4" fmla="*/ 764232 w 1464468"/>
                  <a:gd name="connsiteY4" fmla="*/ 319733 h 446484"/>
                  <a:gd name="connsiteX5" fmla="*/ 859482 w 1464468"/>
                  <a:gd name="connsiteY5" fmla="*/ 224483 h 446484"/>
                  <a:gd name="connsiteX6" fmla="*/ 954732 w 1464468"/>
                  <a:gd name="connsiteY6" fmla="*/ 319733 h 446484"/>
                  <a:gd name="connsiteX7" fmla="*/ 1049982 w 1464468"/>
                  <a:gd name="connsiteY7" fmla="*/ 224483 h 446484"/>
                  <a:gd name="connsiteX8" fmla="*/ 954732 w 1464468"/>
                  <a:gd name="connsiteY8" fmla="*/ 129233 h 446484"/>
                  <a:gd name="connsiteX9" fmla="*/ 859482 w 1464468"/>
                  <a:gd name="connsiteY9" fmla="*/ 224483 h 446484"/>
                  <a:gd name="connsiteX10" fmla="*/ 1303981 w 1464468"/>
                  <a:gd name="connsiteY10" fmla="*/ 446731 h 446484"/>
                  <a:gd name="connsiteX11" fmla="*/ 65731 w 1464468"/>
                  <a:gd name="connsiteY11" fmla="*/ 446731 h 446484"/>
                  <a:gd name="connsiteX12" fmla="*/ 2232 w 1464468"/>
                  <a:gd name="connsiteY12" fmla="*/ 383232 h 446484"/>
                  <a:gd name="connsiteX13" fmla="*/ 2232 w 1464468"/>
                  <a:gd name="connsiteY13" fmla="*/ 65731 h 446484"/>
                  <a:gd name="connsiteX14" fmla="*/ 65731 w 1464468"/>
                  <a:gd name="connsiteY14" fmla="*/ 2232 h 446484"/>
                  <a:gd name="connsiteX15" fmla="*/ 1399231 w 1464468"/>
                  <a:gd name="connsiteY15" fmla="*/ 2232 h 446484"/>
                  <a:gd name="connsiteX16" fmla="*/ 1462731 w 1464468"/>
                  <a:gd name="connsiteY16" fmla="*/ 65731 h 446484"/>
                  <a:gd name="connsiteX17" fmla="*/ 1462731 w 1464468"/>
                  <a:gd name="connsiteY17" fmla="*/ 383232 h 446484"/>
                  <a:gd name="connsiteX18" fmla="*/ 1399231 w 1464468"/>
                  <a:gd name="connsiteY18" fmla="*/ 446731 h 446484"/>
                  <a:gd name="connsiteX19" fmla="*/ 1303981 w 1464468"/>
                  <a:gd name="connsiteY19" fmla="*/ 446731 h 446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64468" h="446484">
                    <a:moveTo>
                      <a:pt x="764232" y="319733"/>
                    </a:moveTo>
                    <a:lnTo>
                      <a:pt x="764232" y="129233"/>
                    </a:lnTo>
                    <a:lnTo>
                      <a:pt x="160981" y="129233"/>
                    </a:lnTo>
                    <a:lnTo>
                      <a:pt x="160981" y="319733"/>
                    </a:lnTo>
                    <a:lnTo>
                      <a:pt x="764232" y="319733"/>
                    </a:lnTo>
                    <a:close/>
                    <a:moveTo>
                      <a:pt x="859482" y="224483"/>
                    </a:moveTo>
                    <a:cubicBezTo>
                      <a:pt x="859482" y="277088"/>
                      <a:pt x="902128" y="319733"/>
                      <a:pt x="954732" y="319733"/>
                    </a:cubicBezTo>
                    <a:cubicBezTo>
                      <a:pt x="1007337" y="319733"/>
                      <a:pt x="1049982" y="277088"/>
                      <a:pt x="1049982" y="224483"/>
                    </a:cubicBezTo>
                    <a:cubicBezTo>
                      <a:pt x="1049982" y="171879"/>
                      <a:pt x="1007337" y="129233"/>
                      <a:pt x="954732" y="129233"/>
                    </a:cubicBezTo>
                    <a:cubicBezTo>
                      <a:pt x="902128" y="129233"/>
                      <a:pt x="859482" y="171879"/>
                      <a:pt x="859482" y="224483"/>
                    </a:cubicBezTo>
                    <a:close/>
                    <a:moveTo>
                      <a:pt x="1303981" y="446731"/>
                    </a:moveTo>
                    <a:lnTo>
                      <a:pt x="65731" y="446731"/>
                    </a:lnTo>
                    <a:cubicBezTo>
                      <a:pt x="30706" y="446627"/>
                      <a:pt x="2337" y="418258"/>
                      <a:pt x="2232" y="383232"/>
                    </a:cubicBezTo>
                    <a:lnTo>
                      <a:pt x="2232" y="65731"/>
                    </a:lnTo>
                    <a:cubicBezTo>
                      <a:pt x="2337" y="30706"/>
                      <a:pt x="30706" y="2337"/>
                      <a:pt x="65731" y="2232"/>
                    </a:cubicBezTo>
                    <a:lnTo>
                      <a:pt x="1399231" y="2232"/>
                    </a:lnTo>
                    <a:cubicBezTo>
                      <a:pt x="1434260" y="2337"/>
                      <a:pt x="1462626" y="30706"/>
                      <a:pt x="1462731" y="65731"/>
                    </a:cubicBezTo>
                    <a:lnTo>
                      <a:pt x="1462731" y="383232"/>
                    </a:lnTo>
                    <a:cubicBezTo>
                      <a:pt x="1462626" y="418261"/>
                      <a:pt x="1434257" y="446627"/>
                      <a:pt x="1399231" y="446731"/>
                    </a:cubicBezTo>
                    <a:lnTo>
                      <a:pt x="1303981" y="446731"/>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35" name="PA-任意多边形 4922">
                <a:extLst>
                  <a:ext uri="{FF2B5EF4-FFF2-40B4-BE49-F238E27FC236}">
                    <a16:creationId xmlns:a16="http://schemas.microsoft.com/office/drawing/2014/main" id="{C6C9C92F-C3C6-4272-B21F-326B65EB2C6A}"/>
                  </a:ext>
                </a:extLst>
              </p:cNvPr>
              <p:cNvSpPr/>
              <p:nvPr>
                <p:custDataLst>
                  <p:tags r:id="rId66"/>
                </p:custDataLst>
              </p:nvPr>
            </p:nvSpPr>
            <p:spPr>
              <a:xfrm>
                <a:off x="9173519" y="3807768"/>
                <a:ext cx="1464469" cy="446484"/>
              </a:xfrm>
              <a:custGeom>
                <a:avLst/>
                <a:gdLst>
                  <a:gd name="connsiteX0" fmla="*/ 1399231 w 1464468"/>
                  <a:gd name="connsiteY0" fmla="*/ 2232 h 446484"/>
                  <a:gd name="connsiteX1" fmla="*/ 65731 w 1464468"/>
                  <a:gd name="connsiteY1" fmla="*/ 2232 h 446484"/>
                  <a:gd name="connsiteX2" fmla="*/ 2232 w 1464468"/>
                  <a:gd name="connsiteY2" fmla="*/ 65731 h 446484"/>
                  <a:gd name="connsiteX3" fmla="*/ 2232 w 1464468"/>
                  <a:gd name="connsiteY3" fmla="*/ 383232 h 446484"/>
                  <a:gd name="connsiteX4" fmla="*/ 65731 w 1464468"/>
                  <a:gd name="connsiteY4" fmla="*/ 446731 h 446484"/>
                  <a:gd name="connsiteX5" fmla="*/ 1399231 w 1464468"/>
                  <a:gd name="connsiteY5" fmla="*/ 446731 h 446484"/>
                  <a:gd name="connsiteX6" fmla="*/ 1462731 w 1464468"/>
                  <a:gd name="connsiteY6" fmla="*/ 383232 h 446484"/>
                  <a:gd name="connsiteX7" fmla="*/ 1462731 w 1464468"/>
                  <a:gd name="connsiteY7" fmla="*/ 65731 h 446484"/>
                  <a:gd name="connsiteX8" fmla="*/ 1399231 w 1464468"/>
                  <a:gd name="connsiteY8" fmla="*/ 2232 h 446484"/>
                  <a:gd name="connsiteX9" fmla="*/ 1303981 w 1464468"/>
                  <a:gd name="connsiteY9" fmla="*/ 319733 h 446484"/>
                  <a:gd name="connsiteX10" fmla="*/ 541981 w 1464468"/>
                  <a:gd name="connsiteY10" fmla="*/ 319733 h 446484"/>
                  <a:gd name="connsiteX11" fmla="*/ 541981 w 1464468"/>
                  <a:gd name="connsiteY11" fmla="*/ 129233 h 446484"/>
                  <a:gd name="connsiteX12" fmla="*/ 1303981 w 1464468"/>
                  <a:gd name="connsiteY12" fmla="*/ 129233 h 446484"/>
                  <a:gd name="connsiteX13" fmla="*/ 1303981 w 1464468"/>
                  <a:gd name="connsiteY13" fmla="*/ 319733 h 446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64468" h="446484">
                    <a:moveTo>
                      <a:pt x="1399231" y="2232"/>
                    </a:moveTo>
                    <a:lnTo>
                      <a:pt x="65731" y="2232"/>
                    </a:lnTo>
                    <a:cubicBezTo>
                      <a:pt x="30706" y="2337"/>
                      <a:pt x="2337" y="30706"/>
                      <a:pt x="2232" y="65731"/>
                    </a:cubicBezTo>
                    <a:lnTo>
                      <a:pt x="2232" y="383232"/>
                    </a:lnTo>
                    <a:cubicBezTo>
                      <a:pt x="2337" y="418258"/>
                      <a:pt x="30706" y="446627"/>
                      <a:pt x="65731" y="446731"/>
                    </a:cubicBezTo>
                    <a:lnTo>
                      <a:pt x="1399231" y="446731"/>
                    </a:lnTo>
                    <a:cubicBezTo>
                      <a:pt x="1434260" y="446627"/>
                      <a:pt x="1462626" y="418258"/>
                      <a:pt x="1462731" y="383232"/>
                    </a:cubicBezTo>
                    <a:lnTo>
                      <a:pt x="1462731" y="65731"/>
                    </a:lnTo>
                    <a:cubicBezTo>
                      <a:pt x="1462626" y="30706"/>
                      <a:pt x="1434260" y="2337"/>
                      <a:pt x="1399231" y="2232"/>
                    </a:cubicBezTo>
                    <a:close/>
                    <a:moveTo>
                      <a:pt x="1303981" y="319733"/>
                    </a:moveTo>
                    <a:lnTo>
                      <a:pt x="541981" y="319733"/>
                    </a:lnTo>
                    <a:lnTo>
                      <a:pt x="541981" y="129233"/>
                    </a:lnTo>
                    <a:lnTo>
                      <a:pt x="1303981" y="129233"/>
                    </a:lnTo>
                    <a:lnTo>
                      <a:pt x="1303981" y="319733"/>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36" name="PA-任意多边形 4923">
                <a:extLst>
                  <a:ext uri="{FF2B5EF4-FFF2-40B4-BE49-F238E27FC236}">
                    <a16:creationId xmlns:a16="http://schemas.microsoft.com/office/drawing/2014/main" id="{3034986D-8523-4575-8064-8EEEA2A29D49}"/>
                  </a:ext>
                </a:extLst>
              </p:cNvPr>
              <p:cNvSpPr/>
              <p:nvPr>
                <p:custDataLst>
                  <p:tags r:id="rId67"/>
                </p:custDataLst>
              </p:nvPr>
            </p:nvSpPr>
            <p:spPr>
              <a:xfrm>
                <a:off x="9429052" y="3555303"/>
                <a:ext cx="952500" cy="127992"/>
              </a:xfrm>
              <a:custGeom>
                <a:avLst/>
                <a:gdLst>
                  <a:gd name="connsiteX0" fmla="*/ 953198 w 952500"/>
                  <a:gd name="connsiteY0" fmla="*/ 698 h 127992"/>
                  <a:gd name="connsiteX1" fmla="*/ 953198 w 952500"/>
                  <a:gd name="connsiteY1" fmla="*/ 127699 h 127992"/>
                  <a:gd name="connsiteX2" fmla="*/ 857948 w 952500"/>
                  <a:gd name="connsiteY2" fmla="*/ 127699 h 127992"/>
                  <a:gd name="connsiteX3" fmla="*/ 95948 w 952500"/>
                  <a:gd name="connsiteY3" fmla="*/ 127699 h 127992"/>
                  <a:gd name="connsiteX4" fmla="*/ 698 w 952500"/>
                  <a:gd name="connsiteY4" fmla="*/ 127699 h 127992"/>
                  <a:gd name="connsiteX5" fmla="*/ 698 w 952500"/>
                  <a:gd name="connsiteY5" fmla="*/ 698 h 127992"/>
                  <a:gd name="connsiteX6" fmla="*/ 953198 w 952500"/>
                  <a:gd name="connsiteY6" fmla="*/ 698 h 127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52500" h="127992">
                    <a:moveTo>
                      <a:pt x="953198" y="698"/>
                    </a:moveTo>
                    <a:lnTo>
                      <a:pt x="953198" y="127699"/>
                    </a:lnTo>
                    <a:lnTo>
                      <a:pt x="857948" y="127699"/>
                    </a:lnTo>
                    <a:lnTo>
                      <a:pt x="95948" y="127699"/>
                    </a:lnTo>
                    <a:lnTo>
                      <a:pt x="698" y="127699"/>
                    </a:lnTo>
                    <a:lnTo>
                      <a:pt x="698" y="698"/>
                    </a:lnTo>
                    <a:lnTo>
                      <a:pt x="953198" y="698"/>
                    </a:lnTo>
                    <a:close/>
                  </a:path>
                </a:pathLst>
              </a:custGeom>
              <a:solidFill>
                <a:srgbClr val="87D2F3"/>
              </a:solidFill>
              <a:ln w="2977"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37" name="PA-任意多边形 4924">
                <a:extLst>
                  <a:ext uri="{FF2B5EF4-FFF2-40B4-BE49-F238E27FC236}">
                    <a16:creationId xmlns:a16="http://schemas.microsoft.com/office/drawing/2014/main" id="{2BCB059D-51B1-4196-B9A1-39DA562AD60C}"/>
                  </a:ext>
                </a:extLst>
              </p:cNvPr>
              <p:cNvSpPr/>
              <p:nvPr>
                <p:custDataLst>
                  <p:tags r:id="rId68"/>
                </p:custDataLst>
              </p:nvPr>
            </p:nvSpPr>
            <p:spPr>
              <a:xfrm>
                <a:off x="9141768" y="3522018"/>
                <a:ext cx="1526977" cy="1336477"/>
              </a:xfrm>
              <a:custGeom>
                <a:avLst/>
                <a:gdLst>
                  <a:gd name="connsiteX0" fmla="*/ 1430982 w 1526976"/>
                  <a:gd name="connsiteY0" fmla="*/ 764232 h 1336476"/>
                  <a:gd name="connsiteX1" fmla="*/ 1526232 w 1526976"/>
                  <a:gd name="connsiteY1" fmla="*/ 668982 h 1336476"/>
                  <a:gd name="connsiteX2" fmla="*/ 1526232 w 1526976"/>
                  <a:gd name="connsiteY2" fmla="*/ 351481 h 1336476"/>
                  <a:gd name="connsiteX3" fmla="*/ 1430982 w 1526976"/>
                  <a:gd name="connsiteY3" fmla="*/ 256231 h 1336476"/>
                  <a:gd name="connsiteX4" fmla="*/ 1399232 w 1526976"/>
                  <a:gd name="connsiteY4" fmla="*/ 256231 h 1336476"/>
                  <a:gd name="connsiteX5" fmla="*/ 1399232 w 1526976"/>
                  <a:gd name="connsiteY5" fmla="*/ 160981 h 1336476"/>
                  <a:gd name="connsiteX6" fmla="*/ 1367480 w 1526976"/>
                  <a:gd name="connsiteY6" fmla="*/ 129230 h 1336476"/>
                  <a:gd name="connsiteX7" fmla="*/ 1272230 w 1526976"/>
                  <a:gd name="connsiteY7" fmla="*/ 129230 h 1336476"/>
                  <a:gd name="connsiteX8" fmla="*/ 1272230 w 1526976"/>
                  <a:gd name="connsiteY8" fmla="*/ 33980 h 1336476"/>
                  <a:gd name="connsiteX9" fmla="*/ 1240482 w 1526976"/>
                  <a:gd name="connsiteY9" fmla="*/ 2232 h 1336476"/>
                  <a:gd name="connsiteX10" fmla="*/ 287982 w 1526976"/>
                  <a:gd name="connsiteY10" fmla="*/ 2232 h 1336476"/>
                  <a:gd name="connsiteX11" fmla="*/ 256231 w 1526976"/>
                  <a:gd name="connsiteY11" fmla="*/ 33983 h 1336476"/>
                  <a:gd name="connsiteX12" fmla="*/ 256231 w 1526976"/>
                  <a:gd name="connsiteY12" fmla="*/ 129233 h 1336476"/>
                  <a:gd name="connsiteX13" fmla="*/ 160981 w 1526976"/>
                  <a:gd name="connsiteY13" fmla="*/ 129233 h 1336476"/>
                  <a:gd name="connsiteX14" fmla="*/ 129230 w 1526976"/>
                  <a:gd name="connsiteY14" fmla="*/ 160984 h 1336476"/>
                  <a:gd name="connsiteX15" fmla="*/ 129230 w 1526976"/>
                  <a:gd name="connsiteY15" fmla="*/ 256234 h 1336476"/>
                  <a:gd name="connsiteX16" fmla="*/ 97482 w 1526976"/>
                  <a:gd name="connsiteY16" fmla="*/ 256234 h 1336476"/>
                  <a:gd name="connsiteX17" fmla="*/ 2232 w 1526976"/>
                  <a:gd name="connsiteY17" fmla="*/ 351484 h 1336476"/>
                  <a:gd name="connsiteX18" fmla="*/ 2232 w 1526976"/>
                  <a:gd name="connsiteY18" fmla="*/ 668982 h 1336476"/>
                  <a:gd name="connsiteX19" fmla="*/ 97482 w 1526976"/>
                  <a:gd name="connsiteY19" fmla="*/ 764232 h 1336476"/>
                  <a:gd name="connsiteX20" fmla="*/ 129233 w 1526976"/>
                  <a:gd name="connsiteY20" fmla="*/ 764232 h 1336476"/>
                  <a:gd name="connsiteX21" fmla="*/ 129233 w 1526976"/>
                  <a:gd name="connsiteY21" fmla="*/ 827731 h 1336476"/>
                  <a:gd name="connsiteX22" fmla="*/ 97482 w 1526976"/>
                  <a:gd name="connsiteY22" fmla="*/ 827731 h 1336476"/>
                  <a:gd name="connsiteX23" fmla="*/ 2232 w 1526976"/>
                  <a:gd name="connsiteY23" fmla="*/ 922981 h 1336476"/>
                  <a:gd name="connsiteX24" fmla="*/ 2232 w 1526976"/>
                  <a:gd name="connsiteY24" fmla="*/ 1240482 h 1336476"/>
                  <a:gd name="connsiteX25" fmla="*/ 97482 w 1526976"/>
                  <a:gd name="connsiteY25" fmla="*/ 1335732 h 1336476"/>
                  <a:gd name="connsiteX26" fmla="*/ 1430982 w 1526976"/>
                  <a:gd name="connsiteY26" fmla="*/ 1335732 h 1336476"/>
                  <a:gd name="connsiteX27" fmla="*/ 1526232 w 1526976"/>
                  <a:gd name="connsiteY27" fmla="*/ 1240482 h 1336476"/>
                  <a:gd name="connsiteX28" fmla="*/ 1526232 w 1526976"/>
                  <a:gd name="connsiteY28" fmla="*/ 922981 h 1336476"/>
                  <a:gd name="connsiteX29" fmla="*/ 1430982 w 1526976"/>
                  <a:gd name="connsiteY29" fmla="*/ 827731 h 1336476"/>
                  <a:gd name="connsiteX30" fmla="*/ 1399232 w 1526976"/>
                  <a:gd name="connsiteY30" fmla="*/ 827731 h 1336476"/>
                  <a:gd name="connsiteX31" fmla="*/ 1399232 w 1526976"/>
                  <a:gd name="connsiteY31" fmla="*/ 764232 h 1336476"/>
                  <a:gd name="connsiteX32" fmla="*/ 1430982 w 1526976"/>
                  <a:gd name="connsiteY32" fmla="*/ 764232 h 1336476"/>
                  <a:gd name="connsiteX33" fmla="*/ 192732 w 1526976"/>
                  <a:gd name="connsiteY33" fmla="*/ 192732 h 1336476"/>
                  <a:gd name="connsiteX34" fmla="*/ 287982 w 1526976"/>
                  <a:gd name="connsiteY34" fmla="*/ 192732 h 1336476"/>
                  <a:gd name="connsiteX35" fmla="*/ 319733 w 1526976"/>
                  <a:gd name="connsiteY35" fmla="*/ 160981 h 1336476"/>
                  <a:gd name="connsiteX36" fmla="*/ 319733 w 1526976"/>
                  <a:gd name="connsiteY36" fmla="*/ 65731 h 1336476"/>
                  <a:gd name="connsiteX37" fmla="*/ 1208735 w 1526976"/>
                  <a:gd name="connsiteY37" fmla="*/ 65731 h 1336476"/>
                  <a:gd name="connsiteX38" fmla="*/ 1208735 w 1526976"/>
                  <a:gd name="connsiteY38" fmla="*/ 160981 h 1336476"/>
                  <a:gd name="connsiteX39" fmla="*/ 1240482 w 1526976"/>
                  <a:gd name="connsiteY39" fmla="*/ 192732 h 1336476"/>
                  <a:gd name="connsiteX40" fmla="*/ 1335732 w 1526976"/>
                  <a:gd name="connsiteY40" fmla="*/ 192732 h 1336476"/>
                  <a:gd name="connsiteX41" fmla="*/ 1335732 w 1526976"/>
                  <a:gd name="connsiteY41" fmla="*/ 256231 h 1336476"/>
                  <a:gd name="connsiteX42" fmla="*/ 192732 w 1526976"/>
                  <a:gd name="connsiteY42" fmla="*/ 256231 h 1336476"/>
                  <a:gd name="connsiteX43" fmla="*/ 192732 w 1526976"/>
                  <a:gd name="connsiteY43" fmla="*/ 192732 h 1336476"/>
                  <a:gd name="connsiteX44" fmla="*/ 65731 w 1526976"/>
                  <a:gd name="connsiteY44" fmla="*/ 668982 h 1336476"/>
                  <a:gd name="connsiteX45" fmla="*/ 65731 w 1526976"/>
                  <a:gd name="connsiteY45" fmla="*/ 351481 h 1336476"/>
                  <a:gd name="connsiteX46" fmla="*/ 97482 w 1526976"/>
                  <a:gd name="connsiteY46" fmla="*/ 319730 h 1336476"/>
                  <a:gd name="connsiteX47" fmla="*/ 1430982 w 1526976"/>
                  <a:gd name="connsiteY47" fmla="*/ 319730 h 1336476"/>
                  <a:gd name="connsiteX48" fmla="*/ 1462733 w 1526976"/>
                  <a:gd name="connsiteY48" fmla="*/ 351481 h 1336476"/>
                  <a:gd name="connsiteX49" fmla="*/ 1462733 w 1526976"/>
                  <a:gd name="connsiteY49" fmla="*/ 668982 h 1336476"/>
                  <a:gd name="connsiteX50" fmla="*/ 1430982 w 1526976"/>
                  <a:gd name="connsiteY50" fmla="*/ 700733 h 1336476"/>
                  <a:gd name="connsiteX51" fmla="*/ 97482 w 1526976"/>
                  <a:gd name="connsiteY51" fmla="*/ 700733 h 1336476"/>
                  <a:gd name="connsiteX52" fmla="*/ 65731 w 1526976"/>
                  <a:gd name="connsiteY52" fmla="*/ 668982 h 1336476"/>
                  <a:gd name="connsiteX53" fmla="*/ 1462733 w 1526976"/>
                  <a:gd name="connsiteY53" fmla="*/ 922981 h 1336476"/>
                  <a:gd name="connsiteX54" fmla="*/ 1462733 w 1526976"/>
                  <a:gd name="connsiteY54" fmla="*/ 1240482 h 1336476"/>
                  <a:gd name="connsiteX55" fmla="*/ 1430982 w 1526976"/>
                  <a:gd name="connsiteY55" fmla="*/ 1272233 h 1336476"/>
                  <a:gd name="connsiteX56" fmla="*/ 97482 w 1526976"/>
                  <a:gd name="connsiteY56" fmla="*/ 1272233 h 1336476"/>
                  <a:gd name="connsiteX57" fmla="*/ 65731 w 1526976"/>
                  <a:gd name="connsiteY57" fmla="*/ 1240482 h 1336476"/>
                  <a:gd name="connsiteX58" fmla="*/ 65731 w 1526976"/>
                  <a:gd name="connsiteY58" fmla="*/ 922981 h 1336476"/>
                  <a:gd name="connsiteX59" fmla="*/ 97482 w 1526976"/>
                  <a:gd name="connsiteY59" fmla="*/ 891230 h 1336476"/>
                  <a:gd name="connsiteX60" fmla="*/ 1430982 w 1526976"/>
                  <a:gd name="connsiteY60" fmla="*/ 891230 h 1336476"/>
                  <a:gd name="connsiteX61" fmla="*/ 1462733 w 1526976"/>
                  <a:gd name="connsiteY61" fmla="*/ 922981 h 1336476"/>
                  <a:gd name="connsiteX62" fmla="*/ 1335732 w 1526976"/>
                  <a:gd name="connsiteY62" fmla="*/ 827731 h 1336476"/>
                  <a:gd name="connsiteX63" fmla="*/ 192732 w 1526976"/>
                  <a:gd name="connsiteY63" fmla="*/ 827731 h 1336476"/>
                  <a:gd name="connsiteX64" fmla="*/ 192732 w 1526976"/>
                  <a:gd name="connsiteY64" fmla="*/ 764232 h 1336476"/>
                  <a:gd name="connsiteX65" fmla="*/ 1335732 w 1526976"/>
                  <a:gd name="connsiteY65" fmla="*/ 764232 h 1336476"/>
                  <a:gd name="connsiteX66" fmla="*/ 1335732 w 1526976"/>
                  <a:gd name="connsiteY66" fmla="*/ 827731 h 1336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526976" h="1336476">
                    <a:moveTo>
                      <a:pt x="1430982" y="764232"/>
                    </a:moveTo>
                    <a:cubicBezTo>
                      <a:pt x="1483587" y="764232"/>
                      <a:pt x="1526232" y="721587"/>
                      <a:pt x="1526232" y="668982"/>
                    </a:cubicBezTo>
                    <a:lnTo>
                      <a:pt x="1526232" y="351481"/>
                    </a:lnTo>
                    <a:cubicBezTo>
                      <a:pt x="1526232" y="298877"/>
                      <a:pt x="1483587" y="256231"/>
                      <a:pt x="1430982" y="256231"/>
                    </a:cubicBezTo>
                    <a:lnTo>
                      <a:pt x="1399232" y="256231"/>
                    </a:lnTo>
                    <a:lnTo>
                      <a:pt x="1399232" y="160981"/>
                    </a:lnTo>
                    <a:cubicBezTo>
                      <a:pt x="1399232" y="143447"/>
                      <a:pt x="1385015" y="129230"/>
                      <a:pt x="1367480" y="129230"/>
                    </a:cubicBezTo>
                    <a:lnTo>
                      <a:pt x="1272230" y="129230"/>
                    </a:lnTo>
                    <a:lnTo>
                      <a:pt x="1272230" y="33980"/>
                    </a:lnTo>
                    <a:cubicBezTo>
                      <a:pt x="1272233" y="16448"/>
                      <a:pt x="1258017" y="2232"/>
                      <a:pt x="1240482" y="2232"/>
                    </a:cubicBezTo>
                    <a:lnTo>
                      <a:pt x="287982" y="2232"/>
                    </a:lnTo>
                    <a:cubicBezTo>
                      <a:pt x="270448" y="2232"/>
                      <a:pt x="256231" y="16448"/>
                      <a:pt x="256231" y="33983"/>
                    </a:cubicBezTo>
                    <a:lnTo>
                      <a:pt x="256231" y="129233"/>
                    </a:lnTo>
                    <a:lnTo>
                      <a:pt x="160981" y="129233"/>
                    </a:lnTo>
                    <a:cubicBezTo>
                      <a:pt x="143447" y="129233"/>
                      <a:pt x="129230" y="143449"/>
                      <a:pt x="129230" y="160984"/>
                    </a:cubicBezTo>
                    <a:lnTo>
                      <a:pt x="129230" y="256234"/>
                    </a:lnTo>
                    <a:lnTo>
                      <a:pt x="97482" y="256234"/>
                    </a:lnTo>
                    <a:cubicBezTo>
                      <a:pt x="44878" y="256234"/>
                      <a:pt x="2232" y="298880"/>
                      <a:pt x="2232" y="351484"/>
                    </a:cubicBezTo>
                    <a:lnTo>
                      <a:pt x="2232" y="668982"/>
                    </a:lnTo>
                    <a:cubicBezTo>
                      <a:pt x="2232" y="721587"/>
                      <a:pt x="44878" y="764232"/>
                      <a:pt x="97482" y="764232"/>
                    </a:cubicBezTo>
                    <a:lnTo>
                      <a:pt x="129233" y="764232"/>
                    </a:lnTo>
                    <a:lnTo>
                      <a:pt x="129233" y="827731"/>
                    </a:lnTo>
                    <a:lnTo>
                      <a:pt x="97482" y="827731"/>
                    </a:lnTo>
                    <a:cubicBezTo>
                      <a:pt x="44878" y="827731"/>
                      <a:pt x="2232" y="870377"/>
                      <a:pt x="2232" y="922981"/>
                    </a:cubicBezTo>
                    <a:lnTo>
                      <a:pt x="2232" y="1240482"/>
                    </a:lnTo>
                    <a:cubicBezTo>
                      <a:pt x="2232" y="1293087"/>
                      <a:pt x="44878" y="1335732"/>
                      <a:pt x="97482" y="1335732"/>
                    </a:cubicBezTo>
                    <a:lnTo>
                      <a:pt x="1430982" y="1335732"/>
                    </a:lnTo>
                    <a:cubicBezTo>
                      <a:pt x="1483587" y="1335732"/>
                      <a:pt x="1526232" y="1293087"/>
                      <a:pt x="1526232" y="1240482"/>
                    </a:cubicBezTo>
                    <a:lnTo>
                      <a:pt x="1526232" y="922981"/>
                    </a:lnTo>
                    <a:cubicBezTo>
                      <a:pt x="1526232" y="870377"/>
                      <a:pt x="1483587" y="827731"/>
                      <a:pt x="1430982" y="827731"/>
                    </a:cubicBezTo>
                    <a:lnTo>
                      <a:pt x="1399232" y="827731"/>
                    </a:lnTo>
                    <a:lnTo>
                      <a:pt x="1399232" y="764232"/>
                    </a:lnTo>
                    <a:lnTo>
                      <a:pt x="1430982" y="764232"/>
                    </a:lnTo>
                    <a:close/>
                    <a:moveTo>
                      <a:pt x="192732" y="192732"/>
                    </a:moveTo>
                    <a:lnTo>
                      <a:pt x="287982" y="192732"/>
                    </a:lnTo>
                    <a:cubicBezTo>
                      <a:pt x="305517" y="192732"/>
                      <a:pt x="319733" y="178516"/>
                      <a:pt x="319733" y="160981"/>
                    </a:cubicBezTo>
                    <a:lnTo>
                      <a:pt x="319733" y="65731"/>
                    </a:lnTo>
                    <a:lnTo>
                      <a:pt x="1208735" y="65731"/>
                    </a:lnTo>
                    <a:lnTo>
                      <a:pt x="1208735" y="160981"/>
                    </a:lnTo>
                    <a:cubicBezTo>
                      <a:pt x="1208732" y="178516"/>
                      <a:pt x="1222948" y="192732"/>
                      <a:pt x="1240482" y="192732"/>
                    </a:cubicBezTo>
                    <a:lnTo>
                      <a:pt x="1335732" y="192732"/>
                    </a:lnTo>
                    <a:lnTo>
                      <a:pt x="1335732" y="256231"/>
                    </a:lnTo>
                    <a:lnTo>
                      <a:pt x="192732" y="256231"/>
                    </a:lnTo>
                    <a:lnTo>
                      <a:pt x="192732" y="192732"/>
                    </a:lnTo>
                    <a:close/>
                    <a:moveTo>
                      <a:pt x="65731" y="668982"/>
                    </a:moveTo>
                    <a:lnTo>
                      <a:pt x="65731" y="351481"/>
                    </a:lnTo>
                    <a:cubicBezTo>
                      <a:pt x="65731" y="333947"/>
                      <a:pt x="79947" y="319730"/>
                      <a:pt x="97482" y="319730"/>
                    </a:cubicBezTo>
                    <a:lnTo>
                      <a:pt x="1430982" y="319730"/>
                    </a:lnTo>
                    <a:cubicBezTo>
                      <a:pt x="1448517" y="319730"/>
                      <a:pt x="1462733" y="333947"/>
                      <a:pt x="1462733" y="351481"/>
                    </a:cubicBezTo>
                    <a:lnTo>
                      <a:pt x="1462733" y="668982"/>
                    </a:lnTo>
                    <a:cubicBezTo>
                      <a:pt x="1462733" y="686517"/>
                      <a:pt x="1448517" y="700733"/>
                      <a:pt x="1430982" y="700733"/>
                    </a:cubicBezTo>
                    <a:lnTo>
                      <a:pt x="97482" y="700733"/>
                    </a:lnTo>
                    <a:cubicBezTo>
                      <a:pt x="79947" y="700733"/>
                      <a:pt x="65731" y="686517"/>
                      <a:pt x="65731" y="668982"/>
                    </a:cubicBezTo>
                    <a:close/>
                    <a:moveTo>
                      <a:pt x="1462733" y="922981"/>
                    </a:moveTo>
                    <a:lnTo>
                      <a:pt x="1462733" y="1240482"/>
                    </a:lnTo>
                    <a:cubicBezTo>
                      <a:pt x="1462733" y="1258017"/>
                      <a:pt x="1448517" y="1272233"/>
                      <a:pt x="1430982" y="1272233"/>
                    </a:cubicBezTo>
                    <a:lnTo>
                      <a:pt x="97482" y="1272233"/>
                    </a:lnTo>
                    <a:cubicBezTo>
                      <a:pt x="79947" y="1272233"/>
                      <a:pt x="65731" y="1258017"/>
                      <a:pt x="65731" y="1240482"/>
                    </a:cubicBezTo>
                    <a:lnTo>
                      <a:pt x="65731" y="922981"/>
                    </a:lnTo>
                    <a:cubicBezTo>
                      <a:pt x="65731" y="905446"/>
                      <a:pt x="79947" y="891230"/>
                      <a:pt x="97482" y="891230"/>
                    </a:cubicBezTo>
                    <a:lnTo>
                      <a:pt x="1430982" y="891230"/>
                    </a:lnTo>
                    <a:cubicBezTo>
                      <a:pt x="1448517" y="891233"/>
                      <a:pt x="1462733" y="905446"/>
                      <a:pt x="1462733" y="922981"/>
                    </a:cubicBezTo>
                    <a:close/>
                    <a:moveTo>
                      <a:pt x="1335732" y="827731"/>
                    </a:moveTo>
                    <a:lnTo>
                      <a:pt x="192732" y="827731"/>
                    </a:lnTo>
                    <a:lnTo>
                      <a:pt x="192732" y="764232"/>
                    </a:lnTo>
                    <a:lnTo>
                      <a:pt x="1335732" y="764232"/>
                    </a:lnTo>
                    <a:lnTo>
                      <a:pt x="1335732" y="827731"/>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38" name="PA-任意多边形 4925">
                <a:extLst>
                  <a:ext uri="{FF2B5EF4-FFF2-40B4-BE49-F238E27FC236}">
                    <a16:creationId xmlns:a16="http://schemas.microsoft.com/office/drawing/2014/main" id="{B5FD6144-C308-4D1B-9D8B-B33C51E363AB}"/>
                  </a:ext>
                </a:extLst>
              </p:cNvPr>
              <p:cNvSpPr/>
              <p:nvPr>
                <p:custDataLst>
                  <p:tags r:id="rId69"/>
                </p:custDataLst>
              </p:nvPr>
            </p:nvSpPr>
            <p:spPr>
              <a:xfrm>
                <a:off x="9300517" y="4919017"/>
                <a:ext cx="1208484" cy="130969"/>
              </a:xfrm>
              <a:custGeom>
                <a:avLst/>
                <a:gdLst>
                  <a:gd name="connsiteX0" fmla="*/ 1145233 w 1208484"/>
                  <a:gd name="connsiteY0" fmla="*/ 65734 h 130968"/>
                  <a:gd name="connsiteX1" fmla="*/ 65734 w 1208484"/>
                  <a:gd name="connsiteY1" fmla="*/ 65734 h 130968"/>
                  <a:gd name="connsiteX2" fmla="*/ 65734 w 1208484"/>
                  <a:gd name="connsiteY2" fmla="*/ 2235 h 130968"/>
                  <a:gd name="connsiteX3" fmla="*/ 2232 w 1208484"/>
                  <a:gd name="connsiteY3" fmla="*/ 2235 h 130968"/>
                  <a:gd name="connsiteX4" fmla="*/ 2232 w 1208484"/>
                  <a:gd name="connsiteY4" fmla="*/ 97485 h 130968"/>
                  <a:gd name="connsiteX5" fmla="*/ 33983 w 1208484"/>
                  <a:gd name="connsiteY5" fmla="*/ 129233 h 130968"/>
                  <a:gd name="connsiteX6" fmla="*/ 1176983 w 1208484"/>
                  <a:gd name="connsiteY6" fmla="*/ 129233 h 130968"/>
                  <a:gd name="connsiteX7" fmla="*/ 1208734 w 1208484"/>
                  <a:gd name="connsiteY7" fmla="*/ 97482 h 130968"/>
                  <a:gd name="connsiteX8" fmla="*/ 1208734 w 1208484"/>
                  <a:gd name="connsiteY8" fmla="*/ 2232 h 130968"/>
                  <a:gd name="connsiteX9" fmla="*/ 1145236 w 1208484"/>
                  <a:gd name="connsiteY9" fmla="*/ 2232 h 130968"/>
                  <a:gd name="connsiteX10" fmla="*/ 1145236 w 1208484"/>
                  <a:gd name="connsiteY10" fmla="*/ 65734 h 130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8484" h="130968">
                    <a:moveTo>
                      <a:pt x="1145233" y="65734"/>
                    </a:moveTo>
                    <a:lnTo>
                      <a:pt x="65734" y="65734"/>
                    </a:lnTo>
                    <a:lnTo>
                      <a:pt x="65734" y="2235"/>
                    </a:lnTo>
                    <a:lnTo>
                      <a:pt x="2232" y="2235"/>
                    </a:lnTo>
                    <a:lnTo>
                      <a:pt x="2232" y="97485"/>
                    </a:lnTo>
                    <a:cubicBezTo>
                      <a:pt x="2232" y="115017"/>
                      <a:pt x="16448" y="129233"/>
                      <a:pt x="33983" y="129233"/>
                    </a:cubicBezTo>
                    <a:lnTo>
                      <a:pt x="1176983" y="129233"/>
                    </a:lnTo>
                    <a:cubicBezTo>
                      <a:pt x="1194518" y="129233"/>
                      <a:pt x="1208734" y="115017"/>
                      <a:pt x="1208734" y="97482"/>
                    </a:cubicBezTo>
                    <a:lnTo>
                      <a:pt x="1208734" y="2232"/>
                    </a:lnTo>
                    <a:lnTo>
                      <a:pt x="1145236" y="2232"/>
                    </a:lnTo>
                    <a:lnTo>
                      <a:pt x="1145236" y="65734"/>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39" name="PA-任意多边形 4926">
                <a:extLst>
                  <a:ext uri="{FF2B5EF4-FFF2-40B4-BE49-F238E27FC236}">
                    <a16:creationId xmlns:a16="http://schemas.microsoft.com/office/drawing/2014/main" id="{1A4639C7-E624-4510-B834-CE19EB9C3DCF}"/>
                  </a:ext>
                </a:extLst>
              </p:cNvPr>
              <p:cNvSpPr/>
              <p:nvPr>
                <p:custDataLst>
                  <p:tags r:id="rId70"/>
                </p:custDataLst>
              </p:nvPr>
            </p:nvSpPr>
            <p:spPr>
              <a:xfrm>
                <a:off x="9522768" y="3649019"/>
                <a:ext cx="764977" cy="65484"/>
              </a:xfrm>
              <a:custGeom>
                <a:avLst/>
                <a:gdLst>
                  <a:gd name="connsiteX0" fmla="*/ 2232 w 764976"/>
                  <a:gd name="connsiteY0" fmla="*/ 2232 h 65484"/>
                  <a:gd name="connsiteX1" fmla="*/ 764232 w 764976"/>
                  <a:gd name="connsiteY1" fmla="*/ 2232 h 65484"/>
                  <a:gd name="connsiteX2" fmla="*/ 764232 w 764976"/>
                  <a:gd name="connsiteY2" fmla="*/ 65731 h 65484"/>
                  <a:gd name="connsiteX3" fmla="*/ 2232 w 764976"/>
                  <a:gd name="connsiteY3" fmla="*/ 65731 h 65484"/>
                  <a:gd name="connsiteX4" fmla="*/ 2232 w 764976"/>
                  <a:gd name="connsiteY4" fmla="*/ 2232 h 65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976" h="65484">
                    <a:moveTo>
                      <a:pt x="2232" y="2232"/>
                    </a:moveTo>
                    <a:lnTo>
                      <a:pt x="764232" y="2232"/>
                    </a:lnTo>
                    <a:lnTo>
                      <a:pt x="764232" y="65731"/>
                    </a:lnTo>
                    <a:lnTo>
                      <a:pt x="2232" y="65731"/>
                    </a:lnTo>
                    <a:lnTo>
                      <a:pt x="2232"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40" name="PA-任意多边形 4927">
                <a:extLst>
                  <a:ext uri="{FF2B5EF4-FFF2-40B4-BE49-F238E27FC236}">
                    <a16:creationId xmlns:a16="http://schemas.microsoft.com/office/drawing/2014/main" id="{9282B803-2CF3-4254-BA3A-93EC4CD97B8D}"/>
                  </a:ext>
                </a:extLst>
              </p:cNvPr>
              <p:cNvSpPr/>
              <p:nvPr>
                <p:custDataLst>
                  <p:tags r:id="rId71"/>
                </p:custDataLst>
              </p:nvPr>
            </p:nvSpPr>
            <p:spPr>
              <a:xfrm>
                <a:off x="9300517" y="3903018"/>
                <a:ext cx="65484" cy="255984"/>
              </a:xfrm>
              <a:custGeom>
                <a:avLst/>
                <a:gdLst>
                  <a:gd name="connsiteX0" fmla="*/ 2232 w 65484"/>
                  <a:gd name="connsiteY0" fmla="*/ 2232 h 255984"/>
                  <a:gd name="connsiteX1" fmla="*/ 65731 w 65484"/>
                  <a:gd name="connsiteY1" fmla="*/ 2232 h 255984"/>
                  <a:gd name="connsiteX2" fmla="*/ 65731 w 65484"/>
                  <a:gd name="connsiteY2" fmla="*/ 256231 h 255984"/>
                  <a:gd name="connsiteX3" fmla="*/ 2232 w 65484"/>
                  <a:gd name="connsiteY3" fmla="*/ 256231 h 255984"/>
                  <a:gd name="connsiteX4" fmla="*/ 2232 w 65484"/>
                  <a:gd name="connsiteY4" fmla="*/ 2232 h 2559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255984">
                    <a:moveTo>
                      <a:pt x="2232" y="2232"/>
                    </a:moveTo>
                    <a:lnTo>
                      <a:pt x="65731" y="2232"/>
                    </a:lnTo>
                    <a:lnTo>
                      <a:pt x="65731" y="256231"/>
                    </a:lnTo>
                    <a:lnTo>
                      <a:pt x="2232" y="256231"/>
                    </a:lnTo>
                    <a:lnTo>
                      <a:pt x="2232"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41" name="PA-任意多边形 4928">
                <a:extLst>
                  <a:ext uri="{FF2B5EF4-FFF2-40B4-BE49-F238E27FC236}">
                    <a16:creationId xmlns:a16="http://schemas.microsoft.com/office/drawing/2014/main" id="{8A72CFE8-6832-4049-88C7-44B924B06EB7}"/>
                  </a:ext>
                </a:extLst>
              </p:cNvPr>
              <p:cNvSpPr/>
              <p:nvPr>
                <p:custDataLst>
                  <p:tags r:id="rId72"/>
                </p:custDataLst>
              </p:nvPr>
            </p:nvSpPr>
            <p:spPr>
              <a:xfrm>
                <a:off x="10316519" y="4474518"/>
                <a:ext cx="65484" cy="255984"/>
              </a:xfrm>
              <a:custGeom>
                <a:avLst/>
                <a:gdLst>
                  <a:gd name="connsiteX0" fmla="*/ 2232 w 65484"/>
                  <a:gd name="connsiteY0" fmla="*/ 2232 h 255984"/>
                  <a:gd name="connsiteX1" fmla="*/ 65731 w 65484"/>
                  <a:gd name="connsiteY1" fmla="*/ 2232 h 255984"/>
                  <a:gd name="connsiteX2" fmla="*/ 65731 w 65484"/>
                  <a:gd name="connsiteY2" fmla="*/ 256231 h 255984"/>
                  <a:gd name="connsiteX3" fmla="*/ 2232 w 65484"/>
                  <a:gd name="connsiteY3" fmla="*/ 256231 h 255984"/>
                  <a:gd name="connsiteX4" fmla="*/ 2232 w 65484"/>
                  <a:gd name="connsiteY4" fmla="*/ 2232 h 2559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255984">
                    <a:moveTo>
                      <a:pt x="2232" y="2232"/>
                    </a:moveTo>
                    <a:lnTo>
                      <a:pt x="65731" y="2232"/>
                    </a:lnTo>
                    <a:lnTo>
                      <a:pt x="65731" y="256231"/>
                    </a:lnTo>
                    <a:lnTo>
                      <a:pt x="2232" y="256231"/>
                    </a:lnTo>
                    <a:lnTo>
                      <a:pt x="2232"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42" name="PA-任意多边形 4929">
                <a:extLst>
                  <a:ext uri="{FF2B5EF4-FFF2-40B4-BE49-F238E27FC236}">
                    <a16:creationId xmlns:a16="http://schemas.microsoft.com/office/drawing/2014/main" id="{BBBE3714-9988-4B94-973A-52792E60BB2D}"/>
                  </a:ext>
                </a:extLst>
              </p:cNvPr>
              <p:cNvSpPr/>
              <p:nvPr>
                <p:custDataLst>
                  <p:tags r:id="rId73"/>
                </p:custDataLst>
              </p:nvPr>
            </p:nvSpPr>
            <p:spPr>
              <a:xfrm>
                <a:off x="9427518" y="3903018"/>
                <a:ext cx="65484" cy="130969"/>
              </a:xfrm>
              <a:custGeom>
                <a:avLst/>
                <a:gdLst>
                  <a:gd name="connsiteX0" fmla="*/ 2232 w 65484"/>
                  <a:gd name="connsiteY0" fmla="*/ 2232 h 130968"/>
                  <a:gd name="connsiteX1" fmla="*/ 65731 w 65484"/>
                  <a:gd name="connsiteY1" fmla="*/ 2232 h 130968"/>
                  <a:gd name="connsiteX2" fmla="*/ 65731 w 65484"/>
                  <a:gd name="connsiteY2" fmla="*/ 129233 h 130968"/>
                  <a:gd name="connsiteX3" fmla="*/ 2232 w 65484"/>
                  <a:gd name="connsiteY3" fmla="*/ 129233 h 130968"/>
                  <a:gd name="connsiteX4" fmla="*/ 2232 w 65484"/>
                  <a:gd name="connsiteY4" fmla="*/ 2232 h 13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130968">
                    <a:moveTo>
                      <a:pt x="2232" y="2232"/>
                    </a:moveTo>
                    <a:lnTo>
                      <a:pt x="65731" y="2232"/>
                    </a:lnTo>
                    <a:lnTo>
                      <a:pt x="65731" y="129233"/>
                    </a:lnTo>
                    <a:lnTo>
                      <a:pt x="2232" y="129233"/>
                    </a:lnTo>
                    <a:lnTo>
                      <a:pt x="2232"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43" name="PA-任意多边形 4930">
                <a:extLst>
                  <a:ext uri="{FF2B5EF4-FFF2-40B4-BE49-F238E27FC236}">
                    <a16:creationId xmlns:a16="http://schemas.microsoft.com/office/drawing/2014/main" id="{FE36A06F-B1E4-4037-B7AA-433A8635B7BC}"/>
                  </a:ext>
                </a:extLst>
              </p:cNvPr>
              <p:cNvSpPr/>
              <p:nvPr>
                <p:custDataLst>
                  <p:tags r:id="rId74"/>
                </p:custDataLst>
              </p:nvPr>
            </p:nvSpPr>
            <p:spPr>
              <a:xfrm>
                <a:off x="9554519" y="3903018"/>
                <a:ext cx="65484" cy="130969"/>
              </a:xfrm>
              <a:custGeom>
                <a:avLst/>
                <a:gdLst>
                  <a:gd name="connsiteX0" fmla="*/ 2232 w 65484"/>
                  <a:gd name="connsiteY0" fmla="*/ 2232 h 130968"/>
                  <a:gd name="connsiteX1" fmla="*/ 65731 w 65484"/>
                  <a:gd name="connsiteY1" fmla="*/ 2232 h 130968"/>
                  <a:gd name="connsiteX2" fmla="*/ 65731 w 65484"/>
                  <a:gd name="connsiteY2" fmla="*/ 129233 h 130968"/>
                  <a:gd name="connsiteX3" fmla="*/ 2232 w 65484"/>
                  <a:gd name="connsiteY3" fmla="*/ 129233 h 130968"/>
                  <a:gd name="connsiteX4" fmla="*/ 2232 w 65484"/>
                  <a:gd name="connsiteY4" fmla="*/ 2232 h 13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130968">
                    <a:moveTo>
                      <a:pt x="2232" y="2232"/>
                    </a:moveTo>
                    <a:lnTo>
                      <a:pt x="65731" y="2232"/>
                    </a:lnTo>
                    <a:lnTo>
                      <a:pt x="65731" y="129233"/>
                    </a:lnTo>
                    <a:lnTo>
                      <a:pt x="2232" y="129233"/>
                    </a:lnTo>
                    <a:lnTo>
                      <a:pt x="2232"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44" name="PA-任意多边形 4931">
                <a:extLst>
                  <a:ext uri="{FF2B5EF4-FFF2-40B4-BE49-F238E27FC236}">
                    <a16:creationId xmlns:a16="http://schemas.microsoft.com/office/drawing/2014/main" id="{4BD7DC12-CB36-492E-8999-F706169CE6B4}"/>
                  </a:ext>
                </a:extLst>
              </p:cNvPr>
              <p:cNvSpPr/>
              <p:nvPr>
                <p:custDataLst>
                  <p:tags r:id="rId75"/>
                </p:custDataLst>
              </p:nvPr>
            </p:nvSpPr>
            <p:spPr>
              <a:xfrm>
                <a:off x="9427518" y="4093518"/>
                <a:ext cx="65484" cy="65484"/>
              </a:xfrm>
              <a:custGeom>
                <a:avLst/>
                <a:gdLst>
                  <a:gd name="connsiteX0" fmla="*/ 2232 w 65484"/>
                  <a:gd name="connsiteY0" fmla="*/ 2232 h 65484"/>
                  <a:gd name="connsiteX1" fmla="*/ 65731 w 65484"/>
                  <a:gd name="connsiteY1" fmla="*/ 2232 h 65484"/>
                  <a:gd name="connsiteX2" fmla="*/ 65731 w 65484"/>
                  <a:gd name="connsiteY2" fmla="*/ 65731 h 65484"/>
                  <a:gd name="connsiteX3" fmla="*/ 2232 w 65484"/>
                  <a:gd name="connsiteY3" fmla="*/ 65731 h 65484"/>
                  <a:gd name="connsiteX4" fmla="*/ 2232 w 65484"/>
                  <a:gd name="connsiteY4" fmla="*/ 2232 h 65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65484">
                    <a:moveTo>
                      <a:pt x="2232" y="2232"/>
                    </a:moveTo>
                    <a:lnTo>
                      <a:pt x="65731" y="2232"/>
                    </a:lnTo>
                    <a:lnTo>
                      <a:pt x="65731" y="65731"/>
                    </a:lnTo>
                    <a:lnTo>
                      <a:pt x="2232" y="65731"/>
                    </a:lnTo>
                    <a:lnTo>
                      <a:pt x="2232"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45" name="PA-任意多边形 4932">
                <a:extLst>
                  <a:ext uri="{FF2B5EF4-FFF2-40B4-BE49-F238E27FC236}">
                    <a16:creationId xmlns:a16="http://schemas.microsoft.com/office/drawing/2014/main" id="{46562A53-4349-4630-83E5-6705099F076E}"/>
                  </a:ext>
                </a:extLst>
              </p:cNvPr>
              <p:cNvSpPr/>
              <p:nvPr>
                <p:custDataLst>
                  <p:tags r:id="rId76"/>
                </p:custDataLst>
              </p:nvPr>
            </p:nvSpPr>
            <p:spPr>
              <a:xfrm>
                <a:off x="10443517" y="4506269"/>
                <a:ext cx="65484" cy="65484"/>
              </a:xfrm>
              <a:custGeom>
                <a:avLst/>
                <a:gdLst>
                  <a:gd name="connsiteX0" fmla="*/ 2232 w 65484"/>
                  <a:gd name="connsiteY0" fmla="*/ 2232 h 65484"/>
                  <a:gd name="connsiteX1" fmla="*/ 65731 w 65484"/>
                  <a:gd name="connsiteY1" fmla="*/ 2232 h 65484"/>
                  <a:gd name="connsiteX2" fmla="*/ 65731 w 65484"/>
                  <a:gd name="connsiteY2" fmla="*/ 65731 h 65484"/>
                  <a:gd name="connsiteX3" fmla="*/ 2232 w 65484"/>
                  <a:gd name="connsiteY3" fmla="*/ 65731 h 65484"/>
                  <a:gd name="connsiteX4" fmla="*/ 2232 w 65484"/>
                  <a:gd name="connsiteY4" fmla="*/ 2232 h 65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65484">
                    <a:moveTo>
                      <a:pt x="2232" y="2232"/>
                    </a:moveTo>
                    <a:lnTo>
                      <a:pt x="65731" y="2232"/>
                    </a:lnTo>
                    <a:lnTo>
                      <a:pt x="65731" y="65731"/>
                    </a:lnTo>
                    <a:lnTo>
                      <a:pt x="2232" y="65731"/>
                    </a:lnTo>
                    <a:lnTo>
                      <a:pt x="2232"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46" name="PA-任意多边形 4933">
                <a:extLst>
                  <a:ext uri="{FF2B5EF4-FFF2-40B4-BE49-F238E27FC236}">
                    <a16:creationId xmlns:a16="http://schemas.microsoft.com/office/drawing/2014/main" id="{7EA45D69-CB18-4D48-A31E-A36FCF763DF4}"/>
                  </a:ext>
                </a:extLst>
              </p:cNvPr>
              <p:cNvSpPr/>
              <p:nvPr>
                <p:custDataLst>
                  <p:tags r:id="rId77"/>
                </p:custDataLst>
              </p:nvPr>
            </p:nvSpPr>
            <p:spPr>
              <a:xfrm>
                <a:off x="10443517" y="4633267"/>
                <a:ext cx="65484" cy="65484"/>
              </a:xfrm>
              <a:custGeom>
                <a:avLst/>
                <a:gdLst>
                  <a:gd name="connsiteX0" fmla="*/ 2232 w 65484"/>
                  <a:gd name="connsiteY0" fmla="*/ 2232 h 65484"/>
                  <a:gd name="connsiteX1" fmla="*/ 65731 w 65484"/>
                  <a:gd name="connsiteY1" fmla="*/ 2232 h 65484"/>
                  <a:gd name="connsiteX2" fmla="*/ 65731 w 65484"/>
                  <a:gd name="connsiteY2" fmla="*/ 65731 h 65484"/>
                  <a:gd name="connsiteX3" fmla="*/ 2232 w 65484"/>
                  <a:gd name="connsiteY3" fmla="*/ 65731 h 65484"/>
                  <a:gd name="connsiteX4" fmla="*/ 2232 w 65484"/>
                  <a:gd name="connsiteY4" fmla="*/ 2232 h 65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65484">
                    <a:moveTo>
                      <a:pt x="2232" y="2232"/>
                    </a:moveTo>
                    <a:lnTo>
                      <a:pt x="65731" y="2232"/>
                    </a:lnTo>
                    <a:lnTo>
                      <a:pt x="65731" y="65731"/>
                    </a:lnTo>
                    <a:lnTo>
                      <a:pt x="2232" y="65731"/>
                    </a:lnTo>
                    <a:lnTo>
                      <a:pt x="2232"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47" name="PA-任意多边形 4934">
                <a:extLst>
                  <a:ext uri="{FF2B5EF4-FFF2-40B4-BE49-F238E27FC236}">
                    <a16:creationId xmlns:a16="http://schemas.microsoft.com/office/drawing/2014/main" id="{FC29E62C-48AF-4EF5-8F16-91CEAC808416}"/>
                  </a:ext>
                </a:extLst>
              </p:cNvPr>
              <p:cNvSpPr/>
              <p:nvPr>
                <p:custDataLst>
                  <p:tags r:id="rId78"/>
                </p:custDataLst>
              </p:nvPr>
            </p:nvSpPr>
            <p:spPr>
              <a:xfrm>
                <a:off x="9554519" y="4093518"/>
                <a:ext cx="65484" cy="65484"/>
              </a:xfrm>
              <a:custGeom>
                <a:avLst/>
                <a:gdLst>
                  <a:gd name="connsiteX0" fmla="*/ 2232 w 65484"/>
                  <a:gd name="connsiteY0" fmla="*/ 2232 h 65484"/>
                  <a:gd name="connsiteX1" fmla="*/ 65731 w 65484"/>
                  <a:gd name="connsiteY1" fmla="*/ 2232 h 65484"/>
                  <a:gd name="connsiteX2" fmla="*/ 65731 w 65484"/>
                  <a:gd name="connsiteY2" fmla="*/ 65731 h 65484"/>
                  <a:gd name="connsiteX3" fmla="*/ 2232 w 65484"/>
                  <a:gd name="connsiteY3" fmla="*/ 65731 h 65484"/>
                  <a:gd name="connsiteX4" fmla="*/ 2232 w 65484"/>
                  <a:gd name="connsiteY4" fmla="*/ 2232 h 65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65484">
                    <a:moveTo>
                      <a:pt x="2232" y="2232"/>
                    </a:moveTo>
                    <a:lnTo>
                      <a:pt x="65731" y="2232"/>
                    </a:lnTo>
                    <a:lnTo>
                      <a:pt x="65731" y="65731"/>
                    </a:lnTo>
                    <a:lnTo>
                      <a:pt x="2232" y="65731"/>
                    </a:lnTo>
                    <a:lnTo>
                      <a:pt x="2232"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48" name="PA-任意多边形 4935">
                <a:extLst>
                  <a:ext uri="{FF2B5EF4-FFF2-40B4-BE49-F238E27FC236}">
                    <a16:creationId xmlns:a16="http://schemas.microsoft.com/office/drawing/2014/main" id="{6ACA7CB9-FDCE-416E-9013-675D6ACDEC1B}"/>
                  </a:ext>
                </a:extLst>
              </p:cNvPr>
              <p:cNvSpPr/>
              <p:nvPr>
                <p:custDataLst>
                  <p:tags r:id="rId79"/>
                </p:custDataLst>
              </p:nvPr>
            </p:nvSpPr>
            <p:spPr>
              <a:xfrm>
                <a:off x="9681517" y="3903018"/>
                <a:ext cx="827484" cy="255984"/>
              </a:xfrm>
              <a:custGeom>
                <a:avLst/>
                <a:gdLst>
                  <a:gd name="connsiteX0" fmla="*/ 795983 w 827484"/>
                  <a:gd name="connsiteY0" fmla="*/ 2232 h 255984"/>
                  <a:gd name="connsiteX1" fmla="*/ 33983 w 827484"/>
                  <a:gd name="connsiteY1" fmla="*/ 2232 h 255984"/>
                  <a:gd name="connsiteX2" fmla="*/ 2232 w 827484"/>
                  <a:gd name="connsiteY2" fmla="*/ 33983 h 255984"/>
                  <a:gd name="connsiteX3" fmla="*/ 2232 w 827484"/>
                  <a:gd name="connsiteY3" fmla="*/ 224483 h 255984"/>
                  <a:gd name="connsiteX4" fmla="*/ 33983 w 827484"/>
                  <a:gd name="connsiteY4" fmla="*/ 256234 h 255984"/>
                  <a:gd name="connsiteX5" fmla="*/ 795983 w 827484"/>
                  <a:gd name="connsiteY5" fmla="*/ 256234 h 255984"/>
                  <a:gd name="connsiteX6" fmla="*/ 827734 w 827484"/>
                  <a:gd name="connsiteY6" fmla="*/ 224483 h 255984"/>
                  <a:gd name="connsiteX7" fmla="*/ 827734 w 827484"/>
                  <a:gd name="connsiteY7" fmla="*/ 33983 h 255984"/>
                  <a:gd name="connsiteX8" fmla="*/ 795983 w 827484"/>
                  <a:gd name="connsiteY8" fmla="*/ 2232 h 255984"/>
                  <a:gd name="connsiteX9" fmla="*/ 764232 w 827484"/>
                  <a:gd name="connsiteY9" fmla="*/ 192732 h 255984"/>
                  <a:gd name="connsiteX10" fmla="*/ 65734 w 827484"/>
                  <a:gd name="connsiteY10" fmla="*/ 192732 h 255984"/>
                  <a:gd name="connsiteX11" fmla="*/ 65734 w 827484"/>
                  <a:gd name="connsiteY11" fmla="*/ 65731 h 255984"/>
                  <a:gd name="connsiteX12" fmla="*/ 764235 w 827484"/>
                  <a:gd name="connsiteY12" fmla="*/ 65731 h 255984"/>
                  <a:gd name="connsiteX13" fmla="*/ 764235 w 827484"/>
                  <a:gd name="connsiteY13" fmla="*/ 192732 h 255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7484" h="255984">
                    <a:moveTo>
                      <a:pt x="795983" y="2232"/>
                    </a:moveTo>
                    <a:lnTo>
                      <a:pt x="33983" y="2232"/>
                    </a:lnTo>
                    <a:cubicBezTo>
                      <a:pt x="16448" y="2232"/>
                      <a:pt x="2232" y="16448"/>
                      <a:pt x="2232" y="33983"/>
                    </a:cubicBezTo>
                    <a:lnTo>
                      <a:pt x="2232" y="224483"/>
                    </a:lnTo>
                    <a:cubicBezTo>
                      <a:pt x="2232" y="242018"/>
                      <a:pt x="16448" y="256234"/>
                      <a:pt x="33983" y="256234"/>
                    </a:cubicBezTo>
                    <a:lnTo>
                      <a:pt x="795983" y="256234"/>
                    </a:lnTo>
                    <a:cubicBezTo>
                      <a:pt x="813518" y="256234"/>
                      <a:pt x="827734" y="242018"/>
                      <a:pt x="827734" y="224483"/>
                    </a:cubicBezTo>
                    <a:lnTo>
                      <a:pt x="827734" y="33983"/>
                    </a:lnTo>
                    <a:cubicBezTo>
                      <a:pt x="827734" y="16448"/>
                      <a:pt x="813518" y="2232"/>
                      <a:pt x="795983" y="2232"/>
                    </a:cubicBezTo>
                    <a:close/>
                    <a:moveTo>
                      <a:pt x="764232" y="192732"/>
                    </a:moveTo>
                    <a:lnTo>
                      <a:pt x="65734" y="192732"/>
                    </a:lnTo>
                    <a:lnTo>
                      <a:pt x="65734" y="65731"/>
                    </a:lnTo>
                    <a:lnTo>
                      <a:pt x="764235" y="65731"/>
                    </a:lnTo>
                    <a:lnTo>
                      <a:pt x="764235" y="1927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49" name="PA-任意多边形 4936">
                <a:extLst>
                  <a:ext uri="{FF2B5EF4-FFF2-40B4-BE49-F238E27FC236}">
                    <a16:creationId xmlns:a16="http://schemas.microsoft.com/office/drawing/2014/main" id="{EBA0DAB3-C01F-4415-9C6D-C4FB4C5F8BFD}"/>
                  </a:ext>
                </a:extLst>
              </p:cNvPr>
              <p:cNvSpPr/>
              <p:nvPr>
                <p:custDataLst>
                  <p:tags r:id="rId80"/>
                </p:custDataLst>
              </p:nvPr>
            </p:nvSpPr>
            <p:spPr>
              <a:xfrm>
                <a:off x="9300517" y="4474518"/>
                <a:ext cx="636984" cy="255984"/>
              </a:xfrm>
              <a:custGeom>
                <a:avLst/>
                <a:gdLst>
                  <a:gd name="connsiteX0" fmla="*/ 33983 w 636984"/>
                  <a:gd name="connsiteY0" fmla="*/ 256231 h 255984"/>
                  <a:gd name="connsiteX1" fmla="*/ 637234 w 636984"/>
                  <a:gd name="connsiteY1" fmla="*/ 256231 h 255984"/>
                  <a:gd name="connsiteX2" fmla="*/ 637234 w 636984"/>
                  <a:gd name="connsiteY2" fmla="*/ 192732 h 255984"/>
                  <a:gd name="connsiteX3" fmla="*/ 65734 w 636984"/>
                  <a:gd name="connsiteY3" fmla="*/ 192732 h 255984"/>
                  <a:gd name="connsiteX4" fmla="*/ 65734 w 636984"/>
                  <a:gd name="connsiteY4" fmla="*/ 65731 h 255984"/>
                  <a:gd name="connsiteX5" fmla="*/ 637234 w 636984"/>
                  <a:gd name="connsiteY5" fmla="*/ 65731 h 255984"/>
                  <a:gd name="connsiteX6" fmla="*/ 637234 w 636984"/>
                  <a:gd name="connsiteY6" fmla="*/ 2232 h 255984"/>
                  <a:gd name="connsiteX7" fmla="*/ 33983 w 636984"/>
                  <a:gd name="connsiteY7" fmla="*/ 2232 h 255984"/>
                  <a:gd name="connsiteX8" fmla="*/ 2232 w 636984"/>
                  <a:gd name="connsiteY8" fmla="*/ 33983 h 255984"/>
                  <a:gd name="connsiteX9" fmla="*/ 2232 w 636984"/>
                  <a:gd name="connsiteY9" fmla="*/ 224483 h 255984"/>
                  <a:gd name="connsiteX10" fmla="*/ 33983 w 636984"/>
                  <a:gd name="connsiteY10" fmla="*/ 256231 h 255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6984" h="255984">
                    <a:moveTo>
                      <a:pt x="33983" y="256231"/>
                    </a:moveTo>
                    <a:lnTo>
                      <a:pt x="637234" y="256231"/>
                    </a:lnTo>
                    <a:lnTo>
                      <a:pt x="637234" y="192732"/>
                    </a:lnTo>
                    <a:lnTo>
                      <a:pt x="65734" y="192732"/>
                    </a:lnTo>
                    <a:lnTo>
                      <a:pt x="65734" y="65731"/>
                    </a:lnTo>
                    <a:lnTo>
                      <a:pt x="637234" y="65731"/>
                    </a:lnTo>
                    <a:lnTo>
                      <a:pt x="637234" y="2232"/>
                    </a:lnTo>
                    <a:lnTo>
                      <a:pt x="33983" y="2232"/>
                    </a:lnTo>
                    <a:cubicBezTo>
                      <a:pt x="16448" y="2232"/>
                      <a:pt x="2232" y="16448"/>
                      <a:pt x="2232" y="33983"/>
                    </a:cubicBezTo>
                    <a:lnTo>
                      <a:pt x="2232" y="224483"/>
                    </a:lnTo>
                    <a:cubicBezTo>
                      <a:pt x="2232" y="242018"/>
                      <a:pt x="16448" y="256231"/>
                      <a:pt x="33983" y="256231"/>
                    </a:cubicBez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50" name="PA-任意多边形 4937">
                <a:extLst>
                  <a:ext uri="{FF2B5EF4-FFF2-40B4-BE49-F238E27FC236}">
                    <a16:creationId xmlns:a16="http://schemas.microsoft.com/office/drawing/2014/main" id="{AE2E2458-7CFA-4898-9346-FEB43F2ECD2E}"/>
                  </a:ext>
                </a:extLst>
              </p:cNvPr>
              <p:cNvSpPr/>
              <p:nvPr>
                <p:custDataLst>
                  <p:tags r:id="rId81"/>
                </p:custDataLst>
              </p:nvPr>
            </p:nvSpPr>
            <p:spPr>
              <a:xfrm>
                <a:off x="9999018" y="4474518"/>
                <a:ext cx="255984" cy="255984"/>
              </a:xfrm>
              <a:custGeom>
                <a:avLst/>
                <a:gdLst>
                  <a:gd name="connsiteX0" fmla="*/ 129233 w 255984"/>
                  <a:gd name="connsiteY0" fmla="*/ 256231 h 255984"/>
                  <a:gd name="connsiteX1" fmla="*/ 256234 w 255984"/>
                  <a:gd name="connsiteY1" fmla="*/ 129230 h 255984"/>
                  <a:gd name="connsiteX2" fmla="*/ 129233 w 255984"/>
                  <a:gd name="connsiteY2" fmla="*/ 2232 h 255984"/>
                  <a:gd name="connsiteX3" fmla="*/ 2232 w 255984"/>
                  <a:gd name="connsiteY3" fmla="*/ 129233 h 255984"/>
                  <a:gd name="connsiteX4" fmla="*/ 129233 w 255984"/>
                  <a:gd name="connsiteY4" fmla="*/ 256231 h 255984"/>
                  <a:gd name="connsiteX5" fmla="*/ 129233 w 255984"/>
                  <a:gd name="connsiteY5" fmla="*/ 65731 h 255984"/>
                  <a:gd name="connsiteX6" fmla="*/ 192732 w 255984"/>
                  <a:gd name="connsiteY6" fmla="*/ 129230 h 255984"/>
                  <a:gd name="connsiteX7" fmla="*/ 129233 w 255984"/>
                  <a:gd name="connsiteY7" fmla="*/ 192729 h 255984"/>
                  <a:gd name="connsiteX8" fmla="*/ 65734 w 255984"/>
                  <a:gd name="connsiteY8" fmla="*/ 129230 h 255984"/>
                  <a:gd name="connsiteX9" fmla="*/ 129233 w 255984"/>
                  <a:gd name="connsiteY9" fmla="*/ 65731 h 255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5984" h="255984">
                    <a:moveTo>
                      <a:pt x="129233" y="256231"/>
                    </a:moveTo>
                    <a:cubicBezTo>
                      <a:pt x="199373" y="256231"/>
                      <a:pt x="256234" y="199370"/>
                      <a:pt x="256234" y="129230"/>
                    </a:cubicBezTo>
                    <a:cubicBezTo>
                      <a:pt x="256234" y="59091"/>
                      <a:pt x="199373" y="2232"/>
                      <a:pt x="129233" y="2232"/>
                    </a:cubicBezTo>
                    <a:cubicBezTo>
                      <a:pt x="59094" y="2232"/>
                      <a:pt x="2232" y="59094"/>
                      <a:pt x="2232" y="129233"/>
                    </a:cubicBezTo>
                    <a:cubicBezTo>
                      <a:pt x="2232" y="199373"/>
                      <a:pt x="59094" y="256231"/>
                      <a:pt x="129233" y="256231"/>
                    </a:cubicBezTo>
                    <a:close/>
                    <a:moveTo>
                      <a:pt x="129233" y="65731"/>
                    </a:moveTo>
                    <a:cubicBezTo>
                      <a:pt x="164303" y="65731"/>
                      <a:pt x="192732" y="94161"/>
                      <a:pt x="192732" y="129230"/>
                    </a:cubicBezTo>
                    <a:cubicBezTo>
                      <a:pt x="192732" y="164300"/>
                      <a:pt x="164303" y="192729"/>
                      <a:pt x="129233" y="192729"/>
                    </a:cubicBezTo>
                    <a:cubicBezTo>
                      <a:pt x="94164" y="192729"/>
                      <a:pt x="65734" y="164300"/>
                      <a:pt x="65734" y="129230"/>
                    </a:cubicBezTo>
                    <a:cubicBezTo>
                      <a:pt x="65731" y="94164"/>
                      <a:pt x="94164" y="65731"/>
                      <a:pt x="129233" y="65731"/>
                    </a:cubicBez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grpSp>
        <p:grpSp>
          <p:nvGrpSpPr>
            <p:cNvPr id="71" name="PA-849-849734-Server-477138">
              <a:extLst>
                <a:ext uri="{FF2B5EF4-FFF2-40B4-BE49-F238E27FC236}">
                  <a16:creationId xmlns:a16="http://schemas.microsoft.com/office/drawing/2014/main" id="{61776938-C2DE-4FE0-896A-774248654F3E}"/>
                </a:ext>
              </a:extLst>
            </p:cNvPr>
            <p:cNvGrpSpPr/>
            <p:nvPr>
              <p:custDataLst>
                <p:tags r:id="rId11"/>
              </p:custDataLst>
            </p:nvPr>
          </p:nvGrpSpPr>
          <p:grpSpPr>
            <a:xfrm>
              <a:off x="7008469" y="2563715"/>
              <a:ext cx="529234" cy="529233"/>
              <a:chOff x="13713768" y="3522018"/>
              <a:chExt cx="1527971" cy="1527968"/>
            </a:xfrm>
          </p:grpSpPr>
          <p:sp>
            <p:nvSpPr>
              <p:cNvPr id="105" name="PA-任意多边形 4968">
                <a:extLst>
                  <a:ext uri="{FF2B5EF4-FFF2-40B4-BE49-F238E27FC236}">
                    <a16:creationId xmlns:a16="http://schemas.microsoft.com/office/drawing/2014/main" id="{FE625A34-47E3-44E7-B57E-965FAEAD7FDF}"/>
                  </a:ext>
                </a:extLst>
              </p:cNvPr>
              <p:cNvSpPr/>
              <p:nvPr>
                <p:custDataLst>
                  <p:tags r:id="rId36"/>
                </p:custDataLst>
              </p:nvPr>
            </p:nvSpPr>
            <p:spPr>
              <a:xfrm>
                <a:off x="14604303" y="4507803"/>
                <a:ext cx="190500" cy="190500"/>
              </a:xfrm>
              <a:custGeom>
                <a:avLst/>
                <a:gdLst>
                  <a:gd name="connsiteX0" fmla="*/ 191198 w 190500"/>
                  <a:gd name="connsiteY0" fmla="*/ 95948 h 190500"/>
                  <a:gd name="connsiteX1" fmla="*/ 95948 w 190500"/>
                  <a:gd name="connsiteY1" fmla="*/ 191198 h 190500"/>
                  <a:gd name="connsiteX2" fmla="*/ 698 w 190500"/>
                  <a:gd name="connsiteY2" fmla="*/ 95948 h 190500"/>
                  <a:gd name="connsiteX3" fmla="*/ 95948 w 190500"/>
                  <a:gd name="connsiteY3" fmla="*/ 698 h 190500"/>
                  <a:gd name="connsiteX4" fmla="*/ 191198 w 190500"/>
                  <a:gd name="connsiteY4" fmla="*/ 95948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1198" y="95948"/>
                    </a:moveTo>
                    <a:cubicBezTo>
                      <a:pt x="191198" y="148553"/>
                      <a:pt x="148553" y="191198"/>
                      <a:pt x="95948" y="191198"/>
                    </a:cubicBezTo>
                    <a:cubicBezTo>
                      <a:pt x="43342" y="191198"/>
                      <a:pt x="698" y="148553"/>
                      <a:pt x="698" y="95948"/>
                    </a:cubicBezTo>
                    <a:cubicBezTo>
                      <a:pt x="698" y="43342"/>
                      <a:pt x="43342" y="698"/>
                      <a:pt x="95948" y="698"/>
                    </a:cubicBezTo>
                    <a:cubicBezTo>
                      <a:pt x="148553" y="698"/>
                      <a:pt x="191198" y="43342"/>
                      <a:pt x="191198" y="95948"/>
                    </a:cubicBezTo>
                    <a:close/>
                  </a:path>
                </a:pathLst>
              </a:custGeom>
              <a:solidFill>
                <a:srgbClr val="F2F2F2"/>
              </a:solidFill>
              <a:ln w="2977"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06" name="PA-任意多边形 4969">
                <a:extLst>
                  <a:ext uri="{FF2B5EF4-FFF2-40B4-BE49-F238E27FC236}">
                    <a16:creationId xmlns:a16="http://schemas.microsoft.com/office/drawing/2014/main" id="{2BA3EBF6-519D-408C-A76E-74103DCE7EA6}"/>
                  </a:ext>
                </a:extLst>
              </p:cNvPr>
              <p:cNvSpPr/>
              <p:nvPr>
                <p:custDataLst>
                  <p:tags r:id="rId37"/>
                </p:custDataLst>
              </p:nvPr>
            </p:nvSpPr>
            <p:spPr>
              <a:xfrm>
                <a:off x="13904268" y="4506269"/>
                <a:ext cx="607219" cy="193477"/>
              </a:xfrm>
              <a:custGeom>
                <a:avLst/>
                <a:gdLst>
                  <a:gd name="connsiteX0" fmla="*/ 2232 w 607218"/>
                  <a:gd name="connsiteY0" fmla="*/ 2232 h 193476"/>
                  <a:gd name="connsiteX1" fmla="*/ 605483 w 607218"/>
                  <a:gd name="connsiteY1" fmla="*/ 2232 h 193476"/>
                  <a:gd name="connsiteX2" fmla="*/ 605483 w 607218"/>
                  <a:gd name="connsiteY2" fmla="*/ 192732 h 193476"/>
                  <a:gd name="connsiteX3" fmla="*/ 2232 w 607218"/>
                  <a:gd name="connsiteY3" fmla="*/ 192732 h 193476"/>
                  <a:gd name="connsiteX4" fmla="*/ 2232 w 607218"/>
                  <a:gd name="connsiteY4" fmla="*/ 2232 h 193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218" h="193476">
                    <a:moveTo>
                      <a:pt x="2232" y="2232"/>
                    </a:moveTo>
                    <a:lnTo>
                      <a:pt x="605483" y="2232"/>
                    </a:lnTo>
                    <a:lnTo>
                      <a:pt x="605483" y="192732"/>
                    </a:lnTo>
                    <a:lnTo>
                      <a:pt x="2232" y="192732"/>
                    </a:lnTo>
                    <a:lnTo>
                      <a:pt x="2232" y="2232"/>
                    </a:lnTo>
                    <a:close/>
                  </a:path>
                </a:pathLst>
              </a:custGeom>
              <a:solidFill>
                <a:srgbClr val="87D2F3"/>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07" name="PA-任意多边形 4970">
                <a:extLst>
                  <a:ext uri="{FF2B5EF4-FFF2-40B4-BE49-F238E27FC236}">
                    <a16:creationId xmlns:a16="http://schemas.microsoft.com/office/drawing/2014/main" id="{8FD68F55-7073-4D1F-95AA-C170D3C69E8D}"/>
                  </a:ext>
                </a:extLst>
              </p:cNvPr>
              <p:cNvSpPr/>
              <p:nvPr>
                <p:custDataLst>
                  <p:tags r:id="rId38"/>
                </p:custDataLst>
              </p:nvPr>
            </p:nvSpPr>
            <p:spPr>
              <a:xfrm>
                <a:off x="14285268" y="3934769"/>
                <a:ext cx="764977" cy="193477"/>
              </a:xfrm>
              <a:custGeom>
                <a:avLst/>
                <a:gdLst>
                  <a:gd name="connsiteX0" fmla="*/ 2232 w 764976"/>
                  <a:gd name="connsiteY0" fmla="*/ 2232 h 193476"/>
                  <a:gd name="connsiteX1" fmla="*/ 764232 w 764976"/>
                  <a:gd name="connsiteY1" fmla="*/ 2232 h 193476"/>
                  <a:gd name="connsiteX2" fmla="*/ 764232 w 764976"/>
                  <a:gd name="connsiteY2" fmla="*/ 192732 h 193476"/>
                  <a:gd name="connsiteX3" fmla="*/ 2232 w 764976"/>
                  <a:gd name="connsiteY3" fmla="*/ 192732 h 193476"/>
                  <a:gd name="connsiteX4" fmla="*/ 2232 w 764976"/>
                  <a:gd name="connsiteY4" fmla="*/ 2232 h 193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976" h="193476">
                    <a:moveTo>
                      <a:pt x="2232" y="2232"/>
                    </a:moveTo>
                    <a:lnTo>
                      <a:pt x="764232" y="2232"/>
                    </a:lnTo>
                    <a:lnTo>
                      <a:pt x="764232" y="192732"/>
                    </a:lnTo>
                    <a:lnTo>
                      <a:pt x="2232" y="192732"/>
                    </a:lnTo>
                    <a:lnTo>
                      <a:pt x="2232" y="2232"/>
                    </a:lnTo>
                    <a:close/>
                  </a:path>
                </a:pathLst>
              </a:custGeom>
              <a:solidFill>
                <a:srgbClr val="87D2F3"/>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08" name="PA-任意多边形 4971">
                <a:extLst>
                  <a:ext uri="{FF2B5EF4-FFF2-40B4-BE49-F238E27FC236}">
                    <a16:creationId xmlns:a16="http://schemas.microsoft.com/office/drawing/2014/main" id="{9B7BA4EB-4E99-4F78-804A-C9C0F8F1DBC2}"/>
                  </a:ext>
                </a:extLst>
              </p:cNvPr>
              <p:cNvSpPr/>
              <p:nvPr>
                <p:custDataLst>
                  <p:tags r:id="rId39"/>
                </p:custDataLst>
              </p:nvPr>
            </p:nvSpPr>
            <p:spPr>
              <a:xfrm>
                <a:off x="13872517" y="3680767"/>
                <a:ext cx="1208484" cy="130969"/>
              </a:xfrm>
              <a:custGeom>
                <a:avLst/>
                <a:gdLst>
                  <a:gd name="connsiteX0" fmla="*/ 1208734 w 1208484"/>
                  <a:gd name="connsiteY0" fmla="*/ 2232 h 130968"/>
                  <a:gd name="connsiteX1" fmla="*/ 1208734 w 1208484"/>
                  <a:gd name="connsiteY1" fmla="*/ 129233 h 130968"/>
                  <a:gd name="connsiteX2" fmla="*/ 287982 w 1208484"/>
                  <a:gd name="connsiteY2" fmla="*/ 129233 h 130968"/>
                  <a:gd name="connsiteX3" fmla="*/ 2232 w 1208484"/>
                  <a:gd name="connsiteY3" fmla="*/ 129233 h 130968"/>
                  <a:gd name="connsiteX4" fmla="*/ 2232 w 1208484"/>
                  <a:gd name="connsiteY4" fmla="*/ 2232 h 130968"/>
                  <a:gd name="connsiteX5" fmla="*/ 129233 w 1208484"/>
                  <a:gd name="connsiteY5" fmla="*/ 2232 h 130968"/>
                  <a:gd name="connsiteX6" fmla="*/ 224483 w 1208484"/>
                  <a:gd name="connsiteY6" fmla="*/ 2232 h 130968"/>
                  <a:gd name="connsiteX7" fmla="*/ 986483 w 1208484"/>
                  <a:gd name="connsiteY7" fmla="*/ 2232 h 130968"/>
                  <a:gd name="connsiteX8" fmla="*/ 1081733 w 1208484"/>
                  <a:gd name="connsiteY8" fmla="*/ 2232 h 130968"/>
                  <a:gd name="connsiteX9" fmla="*/ 1208734 w 1208484"/>
                  <a:gd name="connsiteY9" fmla="*/ 2232 h 130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8484" h="130968">
                    <a:moveTo>
                      <a:pt x="1208734" y="2232"/>
                    </a:moveTo>
                    <a:lnTo>
                      <a:pt x="1208734" y="129233"/>
                    </a:lnTo>
                    <a:lnTo>
                      <a:pt x="287982" y="129233"/>
                    </a:lnTo>
                    <a:lnTo>
                      <a:pt x="2232" y="129233"/>
                    </a:lnTo>
                    <a:lnTo>
                      <a:pt x="2232" y="2232"/>
                    </a:lnTo>
                    <a:lnTo>
                      <a:pt x="129233" y="2232"/>
                    </a:lnTo>
                    <a:lnTo>
                      <a:pt x="224483" y="2232"/>
                    </a:lnTo>
                    <a:lnTo>
                      <a:pt x="986483" y="2232"/>
                    </a:lnTo>
                    <a:lnTo>
                      <a:pt x="1081733" y="2232"/>
                    </a:lnTo>
                    <a:lnTo>
                      <a:pt x="1208734" y="2232"/>
                    </a:lnTo>
                    <a:close/>
                  </a:path>
                </a:pathLst>
              </a:custGeom>
              <a:solidFill>
                <a:srgbClr val="87D2F3"/>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09" name="PA-任意多边形 4972">
                <a:extLst>
                  <a:ext uri="{FF2B5EF4-FFF2-40B4-BE49-F238E27FC236}">
                    <a16:creationId xmlns:a16="http://schemas.microsoft.com/office/drawing/2014/main" id="{3C3B47E1-1E38-47DD-9ABD-BCE7E1FFE3CC}"/>
                  </a:ext>
                </a:extLst>
              </p:cNvPr>
              <p:cNvSpPr/>
              <p:nvPr>
                <p:custDataLst>
                  <p:tags r:id="rId40"/>
                </p:custDataLst>
              </p:nvPr>
            </p:nvSpPr>
            <p:spPr>
              <a:xfrm>
                <a:off x="13904268" y="4823767"/>
                <a:ext cx="1145977" cy="193477"/>
              </a:xfrm>
              <a:custGeom>
                <a:avLst/>
                <a:gdLst>
                  <a:gd name="connsiteX0" fmla="*/ 1145232 w 1145976"/>
                  <a:gd name="connsiteY0" fmla="*/ 97482 h 193476"/>
                  <a:gd name="connsiteX1" fmla="*/ 1145232 w 1145976"/>
                  <a:gd name="connsiteY1" fmla="*/ 192732 h 193476"/>
                  <a:gd name="connsiteX2" fmla="*/ 2232 w 1145976"/>
                  <a:gd name="connsiteY2" fmla="*/ 192732 h 193476"/>
                  <a:gd name="connsiteX3" fmla="*/ 2232 w 1145976"/>
                  <a:gd name="connsiteY3" fmla="*/ 97482 h 193476"/>
                  <a:gd name="connsiteX4" fmla="*/ 2232 w 1145976"/>
                  <a:gd name="connsiteY4" fmla="*/ 2232 h 193476"/>
                  <a:gd name="connsiteX5" fmla="*/ 1145232 w 1145976"/>
                  <a:gd name="connsiteY5" fmla="*/ 2232 h 193476"/>
                  <a:gd name="connsiteX6" fmla="*/ 1145232 w 1145976"/>
                  <a:gd name="connsiteY6" fmla="*/ 97482 h 193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5976" h="193476">
                    <a:moveTo>
                      <a:pt x="1145232" y="97482"/>
                    </a:moveTo>
                    <a:lnTo>
                      <a:pt x="1145232" y="192732"/>
                    </a:lnTo>
                    <a:lnTo>
                      <a:pt x="2232" y="192732"/>
                    </a:lnTo>
                    <a:lnTo>
                      <a:pt x="2232" y="97482"/>
                    </a:lnTo>
                    <a:lnTo>
                      <a:pt x="2232" y="2232"/>
                    </a:lnTo>
                    <a:lnTo>
                      <a:pt x="1145232" y="2232"/>
                    </a:lnTo>
                    <a:lnTo>
                      <a:pt x="1145232" y="97482"/>
                    </a:lnTo>
                    <a:close/>
                  </a:path>
                </a:pathLst>
              </a:custGeom>
              <a:solidFill>
                <a:srgbClr val="87D2F3"/>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10" name="PA-任意多边形 4973">
                <a:extLst>
                  <a:ext uri="{FF2B5EF4-FFF2-40B4-BE49-F238E27FC236}">
                    <a16:creationId xmlns:a16="http://schemas.microsoft.com/office/drawing/2014/main" id="{374F3A78-14E1-48B7-8453-CEA612ED6D8B}"/>
                  </a:ext>
                </a:extLst>
              </p:cNvPr>
              <p:cNvSpPr/>
              <p:nvPr>
                <p:custDataLst>
                  <p:tags r:id="rId41"/>
                </p:custDataLst>
              </p:nvPr>
            </p:nvSpPr>
            <p:spPr>
              <a:xfrm>
                <a:off x="13872517" y="4252267"/>
                <a:ext cx="1208484" cy="130969"/>
              </a:xfrm>
              <a:custGeom>
                <a:avLst/>
                <a:gdLst>
                  <a:gd name="connsiteX0" fmla="*/ 1208734 w 1208484"/>
                  <a:gd name="connsiteY0" fmla="*/ 2232 h 130968"/>
                  <a:gd name="connsiteX1" fmla="*/ 1208734 w 1208484"/>
                  <a:gd name="connsiteY1" fmla="*/ 129233 h 130968"/>
                  <a:gd name="connsiteX2" fmla="*/ 2232 w 1208484"/>
                  <a:gd name="connsiteY2" fmla="*/ 129233 h 130968"/>
                  <a:gd name="connsiteX3" fmla="*/ 2232 w 1208484"/>
                  <a:gd name="connsiteY3" fmla="*/ 2232 h 130968"/>
                  <a:gd name="connsiteX4" fmla="*/ 287982 w 1208484"/>
                  <a:gd name="connsiteY4" fmla="*/ 2232 h 130968"/>
                  <a:gd name="connsiteX5" fmla="*/ 1208734 w 1208484"/>
                  <a:gd name="connsiteY5" fmla="*/ 2232 h 130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8484" h="130968">
                    <a:moveTo>
                      <a:pt x="1208734" y="2232"/>
                    </a:moveTo>
                    <a:lnTo>
                      <a:pt x="1208734" y="129233"/>
                    </a:lnTo>
                    <a:lnTo>
                      <a:pt x="2232" y="129233"/>
                    </a:lnTo>
                    <a:lnTo>
                      <a:pt x="2232" y="2232"/>
                    </a:lnTo>
                    <a:lnTo>
                      <a:pt x="287982" y="2232"/>
                    </a:lnTo>
                    <a:lnTo>
                      <a:pt x="1208734" y="2232"/>
                    </a:lnTo>
                    <a:close/>
                  </a:path>
                </a:pathLst>
              </a:custGeom>
              <a:solidFill>
                <a:srgbClr val="87D2F3"/>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11" name="PA-任意多边形 4974">
                <a:extLst>
                  <a:ext uri="{FF2B5EF4-FFF2-40B4-BE49-F238E27FC236}">
                    <a16:creationId xmlns:a16="http://schemas.microsoft.com/office/drawing/2014/main" id="{579A5BFA-B968-4172-8A6D-5D2386664D32}"/>
                  </a:ext>
                </a:extLst>
              </p:cNvPr>
              <p:cNvSpPr/>
              <p:nvPr>
                <p:custDataLst>
                  <p:tags r:id="rId42"/>
                </p:custDataLst>
              </p:nvPr>
            </p:nvSpPr>
            <p:spPr>
              <a:xfrm>
                <a:off x="13745519" y="4379268"/>
                <a:ext cx="1464469" cy="446484"/>
              </a:xfrm>
              <a:custGeom>
                <a:avLst/>
                <a:gdLst>
                  <a:gd name="connsiteX0" fmla="*/ 764232 w 1464468"/>
                  <a:gd name="connsiteY0" fmla="*/ 319733 h 446484"/>
                  <a:gd name="connsiteX1" fmla="*/ 764232 w 1464468"/>
                  <a:gd name="connsiteY1" fmla="*/ 129233 h 446484"/>
                  <a:gd name="connsiteX2" fmla="*/ 160981 w 1464468"/>
                  <a:gd name="connsiteY2" fmla="*/ 129233 h 446484"/>
                  <a:gd name="connsiteX3" fmla="*/ 160981 w 1464468"/>
                  <a:gd name="connsiteY3" fmla="*/ 319733 h 446484"/>
                  <a:gd name="connsiteX4" fmla="*/ 764232 w 1464468"/>
                  <a:gd name="connsiteY4" fmla="*/ 319733 h 446484"/>
                  <a:gd name="connsiteX5" fmla="*/ 859482 w 1464468"/>
                  <a:gd name="connsiteY5" fmla="*/ 224483 h 446484"/>
                  <a:gd name="connsiteX6" fmla="*/ 954732 w 1464468"/>
                  <a:gd name="connsiteY6" fmla="*/ 319733 h 446484"/>
                  <a:gd name="connsiteX7" fmla="*/ 1049982 w 1464468"/>
                  <a:gd name="connsiteY7" fmla="*/ 224483 h 446484"/>
                  <a:gd name="connsiteX8" fmla="*/ 954732 w 1464468"/>
                  <a:gd name="connsiteY8" fmla="*/ 129233 h 446484"/>
                  <a:gd name="connsiteX9" fmla="*/ 859482 w 1464468"/>
                  <a:gd name="connsiteY9" fmla="*/ 224483 h 446484"/>
                  <a:gd name="connsiteX10" fmla="*/ 1303981 w 1464468"/>
                  <a:gd name="connsiteY10" fmla="*/ 446731 h 446484"/>
                  <a:gd name="connsiteX11" fmla="*/ 65731 w 1464468"/>
                  <a:gd name="connsiteY11" fmla="*/ 446731 h 446484"/>
                  <a:gd name="connsiteX12" fmla="*/ 2232 w 1464468"/>
                  <a:gd name="connsiteY12" fmla="*/ 383232 h 446484"/>
                  <a:gd name="connsiteX13" fmla="*/ 2232 w 1464468"/>
                  <a:gd name="connsiteY13" fmla="*/ 65731 h 446484"/>
                  <a:gd name="connsiteX14" fmla="*/ 65731 w 1464468"/>
                  <a:gd name="connsiteY14" fmla="*/ 2232 h 446484"/>
                  <a:gd name="connsiteX15" fmla="*/ 1399231 w 1464468"/>
                  <a:gd name="connsiteY15" fmla="*/ 2232 h 446484"/>
                  <a:gd name="connsiteX16" fmla="*/ 1462731 w 1464468"/>
                  <a:gd name="connsiteY16" fmla="*/ 65731 h 446484"/>
                  <a:gd name="connsiteX17" fmla="*/ 1462731 w 1464468"/>
                  <a:gd name="connsiteY17" fmla="*/ 383232 h 446484"/>
                  <a:gd name="connsiteX18" fmla="*/ 1399231 w 1464468"/>
                  <a:gd name="connsiteY18" fmla="*/ 446731 h 446484"/>
                  <a:gd name="connsiteX19" fmla="*/ 1303981 w 1464468"/>
                  <a:gd name="connsiteY19" fmla="*/ 446731 h 446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64468" h="446484">
                    <a:moveTo>
                      <a:pt x="764232" y="319733"/>
                    </a:moveTo>
                    <a:lnTo>
                      <a:pt x="764232" y="129233"/>
                    </a:lnTo>
                    <a:lnTo>
                      <a:pt x="160981" y="129233"/>
                    </a:lnTo>
                    <a:lnTo>
                      <a:pt x="160981" y="319733"/>
                    </a:lnTo>
                    <a:lnTo>
                      <a:pt x="764232" y="319733"/>
                    </a:lnTo>
                    <a:close/>
                    <a:moveTo>
                      <a:pt x="859482" y="224483"/>
                    </a:moveTo>
                    <a:cubicBezTo>
                      <a:pt x="859482" y="277088"/>
                      <a:pt x="902128" y="319733"/>
                      <a:pt x="954732" y="319733"/>
                    </a:cubicBezTo>
                    <a:cubicBezTo>
                      <a:pt x="1007337" y="319733"/>
                      <a:pt x="1049982" y="277088"/>
                      <a:pt x="1049982" y="224483"/>
                    </a:cubicBezTo>
                    <a:cubicBezTo>
                      <a:pt x="1049982" y="171879"/>
                      <a:pt x="1007337" y="129233"/>
                      <a:pt x="954732" y="129233"/>
                    </a:cubicBezTo>
                    <a:cubicBezTo>
                      <a:pt x="902128" y="129233"/>
                      <a:pt x="859482" y="171879"/>
                      <a:pt x="859482" y="224483"/>
                    </a:cubicBezTo>
                    <a:close/>
                    <a:moveTo>
                      <a:pt x="1303981" y="446731"/>
                    </a:moveTo>
                    <a:lnTo>
                      <a:pt x="65731" y="446731"/>
                    </a:lnTo>
                    <a:cubicBezTo>
                      <a:pt x="30706" y="446627"/>
                      <a:pt x="2337" y="418258"/>
                      <a:pt x="2232" y="383232"/>
                    </a:cubicBezTo>
                    <a:lnTo>
                      <a:pt x="2232" y="65731"/>
                    </a:lnTo>
                    <a:cubicBezTo>
                      <a:pt x="2337" y="30706"/>
                      <a:pt x="30706" y="2337"/>
                      <a:pt x="65731" y="2232"/>
                    </a:cubicBezTo>
                    <a:lnTo>
                      <a:pt x="1399231" y="2232"/>
                    </a:lnTo>
                    <a:cubicBezTo>
                      <a:pt x="1434260" y="2337"/>
                      <a:pt x="1462626" y="30706"/>
                      <a:pt x="1462731" y="65731"/>
                    </a:cubicBezTo>
                    <a:lnTo>
                      <a:pt x="1462731" y="383232"/>
                    </a:lnTo>
                    <a:cubicBezTo>
                      <a:pt x="1462626" y="418261"/>
                      <a:pt x="1434257" y="446627"/>
                      <a:pt x="1399231" y="446731"/>
                    </a:cubicBezTo>
                    <a:lnTo>
                      <a:pt x="1303981" y="446731"/>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12" name="PA-任意多边形 4975">
                <a:extLst>
                  <a:ext uri="{FF2B5EF4-FFF2-40B4-BE49-F238E27FC236}">
                    <a16:creationId xmlns:a16="http://schemas.microsoft.com/office/drawing/2014/main" id="{7023391B-836B-42FF-8ABA-E38F1A22754E}"/>
                  </a:ext>
                </a:extLst>
              </p:cNvPr>
              <p:cNvSpPr/>
              <p:nvPr>
                <p:custDataLst>
                  <p:tags r:id="rId43"/>
                </p:custDataLst>
              </p:nvPr>
            </p:nvSpPr>
            <p:spPr>
              <a:xfrm>
                <a:off x="13745519" y="3807768"/>
                <a:ext cx="1464469" cy="446484"/>
              </a:xfrm>
              <a:custGeom>
                <a:avLst/>
                <a:gdLst>
                  <a:gd name="connsiteX0" fmla="*/ 1399231 w 1464468"/>
                  <a:gd name="connsiteY0" fmla="*/ 2232 h 446484"/>
                  <a:gd name="connsiteX1" fmla="*/ 65731 w 1464468"/>
                  <a:gd name="connsiteY1" fmla="*/ 2232 h 446484"/>
                  <a:gd name="connsiteX2" fmla="*/ 2232 w 1464468"/>
                  <a:gd name="connsiteY2" fmla="*/ 65731 h 446484"/>
                  <a:gd name="connsiteX3" fmla="*/ 2232 w 1464468"/>
                  <a:gd name="connsiteY3" fmla="*/ 383232 h 446484"/>
                  <a:gd name="connsiteX4" fmla="*/ 65731 w 1464468"/>
                  <a:gd name="connsiteY4" fmla="*/ 446731 h 446484"/>
                  <a:gd name="connsiteX5" fmla="*/ 1399231 w 1464468"/>
                  <a:gd name="connsiteY5" fmla="*/ 446731 h 446484"/>
                  <a:gd name="connsiteX6" fmla="*/ 1462731 w 1464468"/>
                  <a:gd name="connsiteY6" fmla="*/ 383232 h 446484"/>
                  <a:gd name="connsiteX7" fmla="*/ 1462731 w 1464468"/>
                  <a:gd name="connsiteY7" fmla="*/ 65731 h 446484"/>
                  <a:gd name="connsiteX8" fmla="*/ 1399231 w 1464468"/>
                  <a:gd name="connsiteY8" fmla="*/ 2232 h 446484"/>
                  <a:gd name="connsiteX9" fmla="*/ 1303981 w 1464468"/>
                  <a:gd name="connsiteY9" fmla="*/ 319733 h 446484"/>
                  <a:gd name="connsiteX10" fmla="*/ 541981 w 1464468"/>
                  <a:gd name="connsiteY10" fmla="*/ 319733 h 446484"/>
                  <a:gd name="connsiteX11" fmla="*/ 541981 w 1464468"/>
                  <a:gd name="connsiteY11" fmla="*/ 129233 h 446484"/>
                  <a:gd name="connsiteX12" fmla="*/ 1303981 w 1464468"/>
                  <a:gd name="connsiteY12" fmla="*/ 129233 h 446484"/>
                  <a:gd name="connsiteX13" fmla="*/ 1303981 w 1464468"/>
                  <a:gd name="connsiteY13" fmla="*/ 319733 h 446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64468" h="446484">
                    <a:moveTo>
                      <a:pt x="1399231" y="2232"/>
                    </a:moveTo>
                    <a:lnTo>
                      <a:pt x="65731" y="2232"/>
                    </a:lnTo>
                    <a:cubicBezTo>
                      <a:pt x="30706" y="2337"/>
                      <a:pt x="2337" y="30706"/>
                      <a:pt x="2232" y="65731"/>
                    </a:cubicBezTo>
                    <a:lnTo>
                      <a:pt x="2232" y="383232"/>
                    </a:lnTo>
                    <a:cubicBezTo>
                      <a:pt x="2337" y="418258"/>
                      <a:pt x="30706" y="446627"/>
                      <a:pt x="65731" y="446731"/>
                    </a:cubicBezTo>
                    <a:lnTo>
                      <a:pt x="1399231" y="446731"/>
                    </a:lnTo>
                    <a:cubicBezTo>
                      <a:pt x="1434260" y="446627"/>
                      <a:pt x="1462626" y="418258"/>
                      <a:pt x="1462731" y="383232"/>
                    </a:cubicBezTo>
                    <a:lnTo>
                      <a:pt x="1462731" y="65731"/>
                    </a:lnTo>
                    <a:cubicBezTo>
                      <a:pt x="1462626" y="30706"/>
                      <a:pt x="1434260" y="2337"/>
                      <a:pt x="1399231" y="2232"/>
                    </a:cubicBezTo>
                    <a:close/>
                    <a:moveTo>
                      <a:pt x="1303981" y="319733"/>
                    </a:moveTo>
                    <a:lnTo>
                      <a:pt x="541981" y="319733"/>
                    </a:lnTo>
                    <a:lnTo>
                      <a:pt x="541981" y="129233"/>
                    </a:lnTo>
                    <a:lnTo>
                      <a:pt x="1303981" y="129233"/>
                    </a:lnTo>
                    <a:lnTo>
                      <a:pt x="1303981" y="319733"/>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13" name="PA-任意多边形 4976">
                <a:extLst>
                  <a:ext uri="{FF2B5EF4-FFF2-40B4-BE49-F238E27FC236}">
                    <a16:creationId xmlns:a16="http://schemas.microsoft.com/office/drawing/2014/main" id="{6C2581DE-0411-4493-BBA4-EABB2748ADB8}"/>
                  </a:ext>
                </a:extLst>
              </p:cNvPr>
              <p:cNvSpPr/>
              <p:nvPr>
                <p:custDataLst>
                  <p:tags r:id="rId44"/>
                </p:custDataLst>
              </p:nvPr>
            </p:nvSpPr>
            <p:spPr>
              <a:xfrm>
                <a:off x="13999518" y="3553769"/>
                <a:ext cx="955477" cy="130969"/>
              </a:xfrm>
              <a:custGeom>
                <a:avLst/>
                <a:gdLst>
                  <a:gd name="connsiteX0" fmla="*/ 954732 w 955476"/>
                  <a:gd name="connsiteY0" fmla="*/ 2232 h 130968"/>
                  <a:gd name="connsiteX1" fmla="*/ 954732 w 955476"/>
                  <a:gd name="connsiteY1" fmla="*/ 129233 h 130968"/>
                  <a:gd name="connsiteX2" fmla="*/ 859482 w 955476"/>
                  <a:gd name="connsiteY2" fmla="*/ 129233 h 130968"/>
                  <a:gd name="connsiteX3" fmla="*/ 97482 w 955476"/>
                  <a:gd name="connsiteY3" fmla="*/ 129233 h 130968"/>
                  <a:gd name="connsiteX4" fmla="*/ 2232 w 955476"/>
                  <a:gd name="connsiteY4" fmla="*/ 129233 h 130968"/>
                  <a:gd name="connsiteX5" fmla="*/ 2232 w 955476"/>
                  <a:gd name="connsiteY5" fmla="*/ 2232 h 130968"/>
                  <a:gd name="connsiteX6" fmla="*/ 954732 w 955476"/>
                  <a:gd name="connsiteY6" fmla="*/ 2232 h 130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55476" h="130968">
                    <a:moveTo>
                      <a:pt x="954732" y="2232"/>
                    </a:moveTo>
                    <a:lnTo>
                      <a:pt x="954732" y="129233"/>
                    </a:lnTo>
                    <a:lnTo>
                      <a:pt x="859482" y="129233"/>
                    </a:lnTo>
                    <a:lnTo>
                      <a:pt x="97482" y="129233"/>
                    </a:lnTo>
                    <a:lnTo>
                      <a:pt x="2232" y="129233"/>
                    </a:lnTo>
                    <a:lnTo>
                      <a:pt x="2232" y="2232"/>
                    </a:lnTo>
                    <a:lnTo>
                      <a:pt x="954732" y="2232"/>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14" name="PA-任意多边形 4977">
                <a:extLst>
                  <a:ext uri="{FF2B5EF4-FFF2-40B4-BE49-F238E27FC236}">
                    <a16:creationId xmlns:a16="http://schemas.microsoft.com/office/drawing/2014/main" id="{EF03FBCD-4076-4BEE-AF4B-05B03E783417}"/>
                  </a:ext>
                </a:extLst>
              </p:cNvPr>
              <p:cNvSpPr/>
              <p:nvPr>
                <p:custDataLst>
                  <p:tags r:id="rId45"/>
                </p:custDataLst>
              </p:nvPr>
            </p:nvSpPr>
            <p:spPr>
              <a:xfrm>
                <a:off x="14380518" y="4188768"/>
                <a:ext cx="827484" cy="827484"/>
              </a:xfrm>
              <a:custGeom>
                <a:avLst/>
                <a:gdLst>
                  <a:gd name="connsiteX0" fmla="*/ 827734 w 827484"/>
                  <a:gd name="connsiteY0" fmla="*/ 414983 h 827484"/>
                  <a:gd name="connsiteX1" fmla="*/ 414983 w 827484"/>
                  <a:gd name="connsiteY1" fmla="*/ 827734 h 827484"/>
                  <a:gd name="connsiteX2" fmla="*/ 2232 w 827484"/>
                  <a:gd name="connsiteY2" fmla="*/ 414983 h 827484"/>
                  <a:gd name="connsiteX3" fmla="*/ 414983 w 827484"/>
                  <a:gd name="connsiteY3" fmla="*/ 2232 h 827484"/>
                  <a:gd name="connsiteX4" fmla="*/ 827734 w 827484"/>
                  <a:gd name="connsiteY4" fmla="*/ 414983 h 827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484" h="827484">
                    <a:moveTo>
                      <a:pt x="827734" y="414983"/>
                    </a:moveTo>
                    <a:cubicBezTo>
                      <a:pt x="827734" y="642940"/>
                      <a:pt x="642940" y="827734"/>
                      <a:pt x="414983" y="827734"/>
                    </a:cubicBezTo>
                    <a:cubicBezTo>
                      <a:pt x="187027" y="827734"/>
                      <a:pt x="2232" y="642939"/>
                      <a:pt x="2232" y="414983"/>
                    </a:cubicBezTo>
                    <a:cubicBezTo>
                      <a:pt x="2232" y="187027"/>
                      <a:pt x="187027" y="2232"/>
                      <a:pt x="414983" y="2232"/>
                    </a:cubicBezTo>
                    <a:cubicBezTo>
                      <a:pt x="642940" y="2232"/>
                      <a:pt x="827734" y="187027"/>
                      <a:pt x="827734" y="414983"/>
                    </a:cubicBez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15" name="PA-任意多边形 4978">
                <a:extLst>
                  <a:ext uri="{FF2B5EF4-FFF2-40B4-BE49-F238E27FC236}">
                    <a16:creationId xmlns:a16="http://schemas.microsoft.com/office/drawing/2014/main" id="{AE3842FA-BA5E-4C68-8DCC-14144AB5FAFB}"/>
                  </a:ext>
                </a:extLst>
              </p:cNvPr>
              <p:cNvSpPr/>
              <p:nvPr>
                <p:custDataLst>
                  <p:tags r:id="rId46"/>
                </p:custDataLst>
              </p:nvPr>
            </p:nvSpPr>
            <p:spPr>
              <a:xfrm>
                <a:off x="13713768" y="3522018"/>
                <a:ext cx="1526977" cy="1336477"/>
              </a:xfrm>
              <a:custGeom>
                <a:avLst/>
                <a:gdLst>
                  <a:gd name="connsiteX0" fmla="*/ 1430982 w 1526976"/>
                  <a:gd name="connsiteY0" fmla="*/ 256231 h 1336476"/>
                  <a:gd name="connsiteX1" fmla="*/ 1399232 w 1526976"/>
                  <a:gd name="connsiteY1" fmla="*/ 256231 h 1336476"/>
                  <a:gd name="connsiteX2" fmla="*/ 1399232 w 1526976"/>
                  <a:gd name="connsiteY2" fmla="*/ 160981 h 1336476"/>
                  <a:gd name="connsiteX3" fmla="*/ 1367480 w 1526976"/>
                  <a:gd name="connsiteY3" fmla="*/ 129230 h 1336476"/>
                  <a:gd name="connsiteX4" fmla="*/ 1272230 w 1526976"/>
                  <a:gd name="connsiteY4" fmla="*/ 129230 h 1336476"/>
                  <a:gd name="connsiteX5" fmla="*/ 1272230 w 1526976"/>
                  <a:gd name="connsiteY5" fmla="*/ 33980 h 1336476"/>
                  <a:gd name="connsiteX6" fmla="*/ 1240482 w 1526976"/>
                  <a:gd name="connsiteY6" fmla="*/ 2232 h 1336476"/>
                  <a:gd name="connsiteX7" fmla="*/ 287982 w 1526976"/>
                  <a:gd name="connsiteY7" fmla="*/ 2232 h 1336476"/>
                  <a:gd name="connsiteX8" fmla="*/ 256231 w 1526976"/>
                  <a:gd name="connsiteY8" fmla="*/ 33983 h 1336476"/>
                  <a:gd name="connsiteX9" fmla="*/ 256231 w 1526976"/>
                  <a:gd name="connsiteY9" fmla="*/ 129233 h 1336476"/>
                  <a:gd name="connsiteX10" fmla="*/ 160981 w 1526976"/>
                  <a:gd name="connsiteY10" fmla="*/ 129233 h 1336476"/>
                  <a:gd name="connsiteX11" fmla="*/ 129230 w 1526976"/>
                  <a:gd name="connsiteY11" fmla="*/ 160984 h 1336476"/>
                  <a:gd name="connsiteX12" fmla="*/ 129230 w 1526976"/>
                  <a:gd name="connsiteY12" fmla="*/ 256234 h 1336476"/>
                  <a:gd name="connsiteX13" fmla="*/ 97482 w 1526976"/>
                  <a:gd name="connsiteY13" fmla="*/ 256234 h 1336476"/>
                  <a:gd name="connsiteX14" fmla="*/ 2232 w 1526976"/>
                  <a:gd name="connsiteY14" fmla="*/ 351484 h 1336476"/>
                  <a:gd name="connsiteX15" fmla="*/ 2232 w 1526976"/>
                  <a:gd name="connsiteY15" fmla="*/ 668982 h 1336476"/>
                  <a:gd name="connsiteX16" fmla="*/ 97482 w 1526976"/>
                  <a:gd name="connsiteY16" fmla="*/ 764232 h 1336476"/>
                  <a:gd name="connsiteX17" fmla="*/ 129233 w 1526976"/>
                  <a:gd name="connsiteY17" fmla="*/ 764232 h 1336476"/>
                  <a:gd name="connsiteX18" fmla="*/ 129233 w 1526976"/>
                  <a:gd name="connsiteY18" fmla="*/ 827731 h 1336476"/>
                  <a:gd name="connsiteX19" fmla="*/ 97482 w 1526976"/>
                  <a:gd name="connsiteY19" fmla="*/ 827731 h 1336476"/>
                  <a:gd name="connsiteX20" fmla="*/ 2232 w 1526976"/>
                  <a:gd name="connsiteY20" fmla="*/ 922981 h 1336476"/>
                  <a:gd name="connsiteX21" fmla="*/ 2232 w 1526976"/>
                  <a:gd name="connsiteY21" fmla="*/ 1240482 h 1336476"/>
                  <a:gd name="connsiteX22" fmla="*/ 97482 w 1526976"/>
                  <a:gd name="connsiteY22" fmla="*/ 1335732 h 1336476"/>
                  <a:gd name="connsiteX23" fmla="*/ 637231 w 1526976"/>
                  <a:gd name="connsiteY23" fmla="*/ 1335732 h 1336476"/>
                  <a:gd name="connsiteX24" fmla="*/ 637231 w 1526976"/>
                  <a:gd name="connsiteY24" fmla="*/ 1272233 h 1336476"/>
                  <a:gd name="connsiteX25" fmla="*/ 97482 w 1526976"/>
                  <a:gd name="connsiteY25" fmla="*/ 1272233 h 1336476"/>
                  <a:gd name="connsiteX26" fmla="*/ 65731 w 1526976"/>
                  <a:gd name="connsiteY26" fmla="*/ 1240482 h 1336476"/>
                  <a:gd name="connsiteX27" fmla="*/ 65731 w 1526976"/>
                  <a:gd name="connsiteY27" fmla="*/ 922981 h 1336476"/>
                  <a:gd name="connsiteX28" fmla="*/ 97482 w 1526976"/>
                  <a:gd name="connsiteY28" fmla="*/ 891230 h 1336476"/>
                  <a:gd name="connsiteX29" fmla="*/ 605483 w 1526976"/>
                  <a:gd name="connsiteY29" fmla="*/ 891230 h 1336476"/>
                  <a:gd name="connsiteX30" fmla="*/ 605483 w 1526976"/>
                  <a:gd name="connsiteY30" fmla="*/ 827731 h 1336476"/>
                  <a:gd name="connsiteX31" fmla="*/ 192732 w 1526976"/>
                  <a:gd name="connsiteY31" fmla="*/ 827731 h 1336476"/>
                  <a:gd name="connsiteX32" fmla="*/ 192732 w 1526976"/>
                  <a:gd name="connsiteY32" fmla="*/ 764232 h 1336476"/>
                  <a:gd name="connsiteX33" fmla="*/ 668982 w 1526976"/>
                  <a:gd name="connsiteY33" fmla="*/ 764232 h 1336476"/>
                  <a:gd name="connsiteX34" fmla="*/ 668982 w 1526976"/>
                  <a:gd name="connsiteY34" fmla="*/ 700733 h 1336476"/>
                  <a:gd name="connsiteX35" fmla="*/ 97482 w 1526976"/>
                  <a:gd name="connsiteY35" fmla="*/ 700733 h 1336476"/>
                  <a:gd name="connsiteX36" fmla="*/ 65731 w 1526976"/>
                  <a:gd name="connsiteY36" fmla="*/ 668982 h 1336476"/>
                  <a:gd name="connsiteX37" fmla="*/ 65731 w 1526976"/>
                  <a:gd name="connsiteY37" fmla="*/ 351481 h 1336476"/>
                  <a:gd name="connsiteX38" fmla="*/ 97482 w 1526976"/>
                  <a:gd name="connsiteY38" fmla="*/ 319730 h 1336476"/>
                  <a:gd name="connsiteX39" fmla="*/ 1430982 w 1526976"/>
                  <a:gd name="connsiteY39" fmla="*/ 319730 h 1336476"/>
                  <a:gd name="connsiteX40" fmla="*/ 1462733 w 1526976"/>
                  <a:gd name="connsiteY40" fmla="*/ 351481 h 1336476"/>
                  <a:gd name="connsiteX41" fmla="*/ 1462733 w 1526976"/>
                  <a:gd name="connsiteY41" fmla="*/ 668982 h 1336476"/>
                  <a:gd name="connsiteX42" fmla="*/ 1430982 w 1526976"/>
                  <a:gd name="connsiteY42" fmla="*/ 700733 h 1336476"/>
                  <a:gd name="connsiteX43" fmla="*/ 1430982 w 1526976"/>
                  <a:gd name="connsiteY43" fmla="*/ 764232 h 1336476"/>
                  <a:gd name="connsiteX44" fmla="*/ 1526232 w 1526976"/>
                  <a:gd name="connsiteY44" fmla="*/ 668982 h 1336476"/>
                  <a:gd name="connsiteX45" fmla="*/ 1526232 w 1526976"/>
                  <a:gd name="connsiteY45" fmla="*/ 351481 h 1336476"/>
                  <a:gd name="connsiteX46" fmla="*/ 1430982 w 1526976"/>
                  <a:gd name="connsiteY46" fmla="*/ 256231 h 1336476"/>
                  <a:gd name="connsiteX47" fmla="*/ 192732 w 1526976"/>
                  <a:gd name="connsiteY47" fmla="*/ 256231 h 1336476"/>
                  <a:gd name="connsiteX48" fmla="*/ 192732 w 1526976"/>
                  <a:gd name="connsiteY48" fmla="*/ 192732 h 1336476"/>
                  <a:gd name="connsiteX49" fmla="*/ 287982 w 1526976"/>
                  <a:gd name="connsiteY49" fmla="*/ 192732 h 1336476"/>
                  <a:gd name="connsiteX50" fmla="*/ 319733 w 1526976"/>
                  <a:gd name="connsiteY50" fmla="*/ 160981 h 1336476"/>
                  <a:gd name="connsiteX51" fmla="*/ 319733 w 1526976"/>
                  <a:gd name="connsiteY51" fmla="*/ 65731 h 1336476"/>
                  <a:gd name="connsiteX52" fmla="*/ 1208735 w 1526976"/>
                  <a:gd name="connsiteY52" fmla="*/ 65731 h 1336476"/>
                  <a:gd name="connsiteX53" fmla="*/ 1208735 w 1526976"/>
                  <a:gd name="connsiteY53" fmla="*/ 160981 h 1336476"/>
                  <a:gd name="connsiteX54" fmla="*/ 1240482 w 1526976"/>
                  <a:gd name="connsiteY54" fmla="*/ 192732 h 1336476"/>
                  <a:gd name="connsiteX55" fmla="*/ 1335732 w 1526976"/>
                  <a:gd name="connsiteY55" fmla="*/ 192732 h 1336476"/>
                  <a:gd name="connsiteX56" fmla="*/ 1335732 w 1526976"/>
                  <a:gd name="connsiteY56" fmla="*/ 256231 h 1336476"/>
                  <a:gd name="connsiteX57" fmla="*/ 192732 w 1526976"/>
                  <a:gd name="connsiteY57" fmla="*/ 256231 h 1336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1526976" h="1336476">
                    <a:moveTo>
                      <a:pt x="1430982" y="256231"/>
                    </a:moveTo>
                    <a:lnTo>
                      <a:pt x="1399232" y="256231"/>
                    </a:lnTo>
                    <a:lnTo>
                      <a:pt x="1399232" y="160981"/>
                    </a:lnTo>
                    <a:cubicBezTo>
                      <a:pt x="1399232" y="143447"/>
                      <a:pt x="1385015" y="129230"/>
                      <a:pt x="1367480" y="129230"/>
                    </a:cubicBezTo>
                    <a:lnTo>
                      <a:pt x="1272230" y="129230"/>
                    </a:lnTo>
                    <a:lnTo>
                      <a:pt x="1272230" y="33980"/>
                    </a:lnTo>
                    <a:cubicBezTo>
                      <a:pt x="1272233" y="16448"/>
                      <a:pt x="1258017" y="2232"/>
                      <a:pt x="1240482" y="2232"/>
                    </a:cubicBezTo>
                    <a:lnTo>
                      <a:pt x="287982" y="2232"/>
                    </a:lnTo>
                    <a:cubicBezTo>
                      <a:pt x="270448" y="2232"/>
                      <a:pt x="256231" y="16448"/>
                      <a:pt x="256231" y="33983"/>
                    </a:cubicBezTo>
                    <a:lnTo>
                      <a:pt x="256231" y="129233"/>
                    </a:lnTo>
                    <a:lnTo>
                      <a:pt x="160981" y="129233"/>
                    </a:lnTo>
                    <a:cubicBezTo>
                      <a:pt x="143447" y="129233"/>
                      <a:pt x="129230" y="143449"/>
                      <a:pt x="129230" y="160984"/>
                    </a:cubicBezTo>
                    <a:lnTo>
                      <a:pt x="129230" y="256234"/>
                    </a:lnTo>
                    <a:lnTo>
                      <a:pt x="97482" y="256234"/>
                    </a:lnTo>
                    <a:cubicBezTo>
                      <a:pt x="44878" y="256234"/>
                      <a:pt x="2232" y="298880"/>
                      <a:pt x="2232" y="351484"/>
                    </a:cubicBezTo>
                    <a:lnTo>
                      <a:pt x="2232" y="668982"/>
                    </a:lnTo>
                    <a:cubicBezTo>
                      <a:pt x="2232" y="721587"/>
                      <a:pt x="44878" y="764232"/>
                      <a:pt x="97482" y="764232"/>
                    </a:cubicBezTo>
                    <a:lnTo>
                      <a:pt x="129233" y="764232"/>
                    </a:lnTo>
                    <a:lnTo>
                      <a:pt x="129233" y="827731"/>
                    </a:lnTo>
                    <a:lnTo>
                      <a:pt x="97482" y="827731"/>
                    </a:lnTo>
                    <a:cubicBezTo>
                      <a:pt x="44878" y="827731"/>
                      <a:pt x="2232" y="870377"/>
                      <a:pt x="2232" y="922981"/>
                    </a:cubicBezTo>
                    <a:lnTo>
                      <a:pt x="2232" y="1240482"/>
                    </a:lnTo>
                    <a:cubicBezTo>
                      <a:pt x="2232" y="1293087"/>
                      <a:pt x="44878" y="1335732"/>
                      <a:pt x="97482" y="1335732"/>
                    </a:cubicBezTo>
                    <a:lnTo>
                      <a:pt x="637231" y="1335732"/>
                    </a:lnTo>
                    <a:lnTo>
                      <a:pt x="637231" y="1272233"/>
                    </a:lnTo>
                    <a:lnTo>
                      <a:pt x="97482" y="1272233"/>
                    </a:lnTo>
                    <a:cubicBezTo>
                      <a:pt x="79947" y="1272233"/>
                      <a:pt x="65731" y="1258017"/>
                      <a:pt x="65731" y="1240482"/>
                    </a:cubicBezTo>
                    <a:lnTo>
                      <a:pt x="65731" y="922981"/>
                    </a:lnTo>
                    <a:cubicBezTo>
                      <a:pt x="65731" y="905446"/>
                      <a:pt x="79947" y="891230"/>
                      <a:pt x="97482" y="891230"/>
                    </a:cubicBezTo>
                    <a:lnTo>
                      <a:pt x="605483" y="891230"/>
                    </a:lnTo>
                    <a:lnTo>
                      <a:pt x="605483" y="827731"/>
                    </a:lnTo>
                    <a:lnTo>
                      <a:pt x="192732" y="827731"/>
                    </a:lnTo>
                    <a:lnTo>
                      <a:pt x="192732" y="764232"/>
                    </a:lnTo>
                    <a:lnTo>
                      <a:pt x="668982" y="764232"/>
                    </a:lnTo>
                    <a:lnTo>
                      <a:pt x="668982" y="700733"/>
                    </a:lnTo>
                    <a:lnTo>
                      <a:pt x="97482" y="700733"/>
                    </a:lnTo>
                    <a:cubicBezTo>
                      <a:pt x="79947" y="700733"/>
                      <a:pt x="65731" y="686517"/>
                      <a:pt x="65731" y="668982"/>
                    </a:cubicBezTo>
                    <a:lnTo>
                      <a:pt x="65731" y="351481"/>
                    </a:lnTo>
                    <a:cubicBezTo>
                      <a:pt x="65731" y="333947"/>
                      <a:pt x="79947" y="319730"/>
                      <a:pt x="97482" y="319730"/>
                    </a:cubicBezTo>
                    <a:lnTo>
                      <a:pt x="1430982" y="319730"/>
                    </a:lnTo>
                    <a:cubicBezTo>
                      <a:pt x="1448517" y="319730"/>
                      <a:pt x="1462733" y="333947"/>
                      <a:pt x="1462733" y="351481"/>
                    </a:cubicBezTo>
                    <a:lnTo>
                      <a:pt x="1462733" y="668982"/>
                    </a:lnTo>
                    <a:cubicBezTo>
                      <a:pt x="1462733" y="686517"/>
                      <a:pt x="1448517" y="700733"/>
                      <a:pt x="1430982" y="700733"/>
                    </a:cubicBezTo>
                    <a:lnTo>
                      <a:pt x="1430982" y="764232"/>
                    </a:lnTo>
                    <a:cubicBezTo>
                      <a:pt x="1483587" y="764232"/>
                      <a:pt x="1526232" y="721587"/>
                      <a:pt x="1526232" y="668982"/>
                    </a:cubicBezTo>
                    <a:lnTo>
                      <a:pt x="1526232" y="351481"/>
                    </a:lnTo>
                    <a:cubicBezTo>
                      <a:pt x="1526232" y="298877"/>
                      <a:pt x="1483587" y="256231"/>
                      <a:pt x="1430982" y="256231"/>
                    </a:cubicBezTo>
                    <a:close/>
                    <a:moveTo>
                      <a:pt x="192732" y="256231"/>
                    </a:moveTo>
                    <a:lnTo>
                      <a:pt x="192732" y="192732"/>
                    </a:lnTo>
                    <a:lnTo>
                      <a:pt x="287982" y="192732"/>
                    </a:lnTo>
                    <a:cubicBezTo>
                      <a:pt x="305517" y="192732"/>
                      <a:pt x="319733" y="178516"/>
                      <a:pt x="319733" y="160981"/>
                    </a:cubicBezTo>
                    <a:lnTo>
                      <a:pt x="319733" y="65731"/>
                    </a:lnTo>
                    <a:lnTo>
                      <a:pt x="1208735" y="65731"/>
                    </a:lnTo>
                    <a:lnTo>
                      <a:pt x="1208735" y="160981"/>
                    </a:lnTo>
                    <a:cubicBezTo>
                      <a:pt x="1208732" y="178516"/>
                      <a:pt x="1222948" y="192732"/>
                      <a:pt x="1240482" y="192732"/>
                    </a:cubicBezTo>
                    <a:lnTo>
                      <a:pt x="1335732" y="192732"/>
                    </a:lnTo>
                    <a:lnTo>
                      <a:pt x="1335732" y="256231"/>
                    </a:lnTo>
                    <a:lnTo>
                      <a:pt x="192732" y="256231"/>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16" name="PA-任意多边形 4979">
                <a:extLst>
                  <a:ext uri="{FF2B5EF4-FFF2-40B4-BE49-F238E27FC236}">
                    <a16:creationId xmlns:a16="http://schemas.microsoft.com/office/drawing/2014/main" id="{F28AE142-2158-4E4D-8F8F-72B4A414BF29}"/>
                  </a:ext>
                </a:extLst>
              </p:cNvPr>
              <p:cNvSpPr/>
              <p:nvPr>
                <p:custDataLst>
                  <p:tags r:id="rId47"/>
                </p:custDataLst>
              </p:nvPr>
            </p:nvSpPr>
            <p:spPr>
              <a:xfrm>
                <a:off x="13872517" y="4919017"/>
                <a:ext cx="636984" cy="130969"/>
              </a:xfrm>
              <a:custGeom>
                <a:avLst/>
                <a:gdLst>
                  <a:gd name="connsiteX0" fmla="*/ 65734 w 636984"/>
                  <a:gd name="connsiteY0" fmla="*/ 2232 h 130968"/>
                  <a:gd name="connsiteX1" fmla="*/ 2232 w 636984"/>
                  <a:gd name="connsiteY1" fmla="*/ 2232 h 130968"/>
                  <a:gd name="connsiteX2" fmla="*/ 2232 w 636984"/>
                  <a:gd name="connsiteY2" fmla="*/ 97482 h 130968"/>
                  <a:gd name="connsiteX3" fmla="*/ 33983 w 636984"/>
                  <a:gd name="connsiteY3" fmla="*/ 129233 h 130968"/>
                  <a:gd name="connsiteX4" fmla="*/ 637234 w 636984"/>
                  <a:gd name="connsiteY4" fmla="*/ 129233 h 130968"/>
                  <a:gd name="connsiteX5" fmla="*/ 637234 w 636984"/>
                  <a:gd name="connsiteY5" fmla="*/ 65734 h 130968"/>
                  <a:gd name="connsiteX6" fmla="*/ 65734 w 636984"/>
                  <a:gd name="connsiteY6" fmla="*/ 65734 h 130968"/>
                  <a:gd name="connsiteX7" fmla="*/ 65734 w 636984"/>
                  <a:gd name="connsiteY7" fmla="*/ 2232 h 130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6984" h="130968">
                    <a:moveTo>
                      <a:pt x="65734" y="2232"/>
                    </a:moveTo>
                    <a:lnTo>
                      <a:pt x="2232" y="2232"/>
                    </a:lnTo>
                    <a:lnTo>
                      <a:pt x="2232" y="97482"/>
                    </a:lnTo>
                    <a:cubicBezTo>
                      <a:pt x="2232" y="115017"/>
                      <a:pt x="16448" y="129233"/>
                      <a:pt x="33983" y="129233"/>
                    </a:cubicBezTo>
                    <a:lnTo>
                      <a:pt x="637234" y="129233"/>
                    </a:lnTo>
                    <a:lnTo>
                      <a:pt x="637234" y="65734"/>
                    </a:lnTo>
                    <a:lnTo>
                      <a:pt x="65734" y="65734"/>
                    </a:lnTo>
                    <a:lnTo>
                      <a:pt x="65734"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17" name="PA-任意多边形 4980">
                <a:extLst>
                  <a:ext uri="{FF2B5EF4-FFF2-40B4-BE49-F238E27FC236}">
                    <a16:creationId xmlns:a16="http://schemas.microsoft.com/office/drawing/2014/main" id="{7202BB69-3508-4680-983F-A3E328448CAC}"/>
                  </a:ext>
                </a:extLst>
              </p:cNvPr>
              <p:cNvSpPr/>
              <p:nvPr>
                <p:custDataLst>
                  <p:tags r:id="rId48"/>
                </p:custDataLst>
              </p:nvPr>
            </p:nvSpPr>
            <p:spPr>
              <a:xfrm>
                <a:off x="14094768" y="3649019"/>
                <a:ext cx="764977" cy="65484"/>
              </a:xfrm>
              <a:custGeom>
                <a:avLst/>
                <a:gdLst>
                  <a:gd name="connsiteX0" fmla="*/ 2232 w 764976"/>
                  <a:gd name="connsiteY0" fmla="*/ 2232 h 65484"/>
                  <a:gd name="connsiteX1" fmla="*/ 764232 w 764976"/>
                  <a:gd name="connsiteY1" fmla="*/ 2232 h 65484"/>
                  <a:gd name="connsiteX2" fmla="*/ 764232 w 764976"/>
                  <a:gd name="connsiteY2" fmla="*/ 65731 h 65484"/>
                  <a:gd name="connsiteX3" fmla="*/ 2232 w 764976"/>
                  <a:gd name="connsiteY3" fmla="*/ 65731 h 65484"/>
                  <a:gd name="connsiteX4" fmla="*/ 2232 w 764976"/>
                  <a:gd name="connsiteY4" fmla="*/ 2232 h 65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976" h="65484">
                    <a:moveTo>
                      <a:pt x="2232" y="2232"/>
                    </a:moveTo>
                    <a:lnTo>
                      <a:pt x="764232" y="2232"/>
                    </a:lnTo>
                    <a:lnTo>
                      <a:pt x="764232" y="65731"/>
                    </a:lnTo>
                    <a:lnTo>
                      <a:pt x="2232" y="65731"/>
                    </a:lnTo>
                    <a:lnTo>
                      <a:pt x="2232"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18" name="PA-任意多边形 4981">
                <a:extLst>
                  <a:ext uri="{FF2B5EF4-FFF2-40B4-BE49-F238E27FC236}">
                    <a16:creationId xmlns:a16="http://schemas.microsoft.com/office/drawing/2014/main" id="{DEAF17AB-DE21-40BE-BA9E-F4B55ADDE956}"/>
                  </a:ext>
                </a:extLst>
              </p:cNvPr>
              <p:cNvSpPr/>
              <p:nvPr>
                <p:custDataLst>
                  <p:tags r:id="rId49"/>
                </p:custDataLst>
              </p:nvPr>
            </p:nvSpPr>
            <p:spPr>
              <a:xfrm>
                <a:off x="13872517" y="3903018"/>
                <a:ext cx="65484" cy="255984"/>
              </a:xfrm>
              <a:custGeom>
                <a:avLst/>
                <a:gdLst>
                  <a:gd name="connsiteX0" fmla="*/ 2232 w 65484"/>
                  <a:gd name="connsiteY0" fmla="*/ 2232 h 255984"/>
                  <a:gd name="connsiteX1" fmla="*/ 65731 w 65484"/>
                  <a:gd name="connsiteY1" fmla="*/ 2232 h 255984"/>
                  <a:gd name="connsiteX2" fmla="*/ 65731 w 65484"/>
                  <a:gd name="connsiteY2" fmla="*/ 256231 h 255984"/>
                  <a:gd name="connsiteX3" fmla="*/ 2232 w 65484"/>
                  <a:gd name="connsiteY3" fmla="*/ 256231 h 255984"/>
                  <a:gd name="connsiteX4" fmla="*/ 2232 w 65484"/>
                  <a:gd name="connsiteY4" fmla="*/ 2232 h 2559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255984">
                    <a:moveTo>
                      <a:pt x="2232" y="2232"/>
                    </a:moveTo>
                    <a:lnTo>
                      <a:pt x="65731" y="2232"/>
                    </a:lnTo>
                    <a:lnTo>
                      <a:pt x="65731" y="256231"/>
                    </a:lnTo>
                    <a:lnTo>
                      <a:pt x="2232" y="256231"/>
                    </a:lnTo>
                    <a:lnTo>
                      <a:pt x="2232"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19" name="PA-任意多边形 4982">
                <a:extLst>
                  <a:ext uri="{FF2B5EF4-FFF2-40B4-BE49-F238E27FC236}">
                    <a16:creationId xmlns:a16="http://schemas.microsoft.com/office/drawing/2014/main" id="{09242DAF-CF62-4A7A-8C57-ACFC84428846}"/>
                  </a:ext>
                </a:extLst>
              </p:cNvPr>
              <p:cNvSpPr/>
              <p:nvPr>
                <p:custDataLst>
                  <p:tags r:id="rId50"/>
                </p:custDataLst>
              </p:nvPr>
            </p:nvSpPr>
            <p:spPr>
              <a:xfrm>
                <a:off x="13999518" y="3903018"/>
                <a:ext cx="65484" cy="130969"/>
              </a:xfrm>
              <a:custGeom>
                <a:avLst/>
                <a:gdLst>
                  <a:gd name="connsiteX0" fmla="*/ 2232 w 65484"/>
                  <a:gd name="connsiteY0" fmla="*/ 2232 h 130968"/>
                  <a:gd name="connsiteX1" fmla="*/ 65731 w 65484"/>
                  <a:gd name="connsiteY1" fmla="*/ 2232 h 130968"/>
                  <a:gd name="connsiteX2" fmla="*/ 65731 w 65484"/>
                  <a:gd name="connsiteY2" fmla="*/ 129233 h 130968"/>
                  <a:gd name="connsiteX3" fmla="*/ 2232 w 65484"/>
                  <a:gd name="connsiteY3" fmla="*/ 129233 h 130968"/>
                  <a:gd name="connsiteX4" fmla="*/ 2232 w 65484"/>
                  <a:gd name="connsiteY4" fmla="*/ 2232 h 13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130968">
                    <a:moveTo>
                      <a:pt x="2232" y="2232"/>
                    </a:moveTo>
                    <a:lnTo>
                      <a:pt x="65731" y="2232"/>
                    </a:lnTo>
                    <a:lnTo>
                      <a:pt x="65731" y="129233"/>
                    </a:lnTo>
                    <a:lnTo>
                      <a:pt x="2232" y="129233"/>
                    </a:lnTo>
                    <a:lnTo>
                      <a:pt x="2232"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20" name="PA-任意多边形 4983">
                <a:extLst>
                  <a:ext uri="{FF2B5EF4-FFF2-40B4-BE49-F238E27FC236}">
                    <a16:creationId xmlns:a16="http://schemas.microsoft.com/office/drawing/2014/main" id="{4F88E593-531B-42FB-8D24-32DC3F28AF3D}"/>
                  </a:ext>
                </a:extLst>
              </p:cNvPr>
              <p:cNvSpPr/>
              <p:nvPr>
                <p:custDataLst>
                  <p:tags r:id="rId51"/>
                </p:custDataLst>
              </p:nvPr>
            </p:nvSpPr>
            <p:spPr>
              <a:xfrm>
                <a:off x="14126519" y="3903018"/>
                <a:ext cx="65484" cy="130969"/>
              </a:xfrm>
              <a:custGeom>
                <a:avLst/>
                <a:gdLst>
                  <a:gd name="connsiteX0" fmla="*/ 2232 w 65484"/>
                  <a:gd name="connsiteY0" fmla="*/ 2232 h 130968"/>
                  <a:gd name="connsiteX1" fmla="*/ 65731 w 65484"/>
                  <a:gd name="connsiteY1" fmla="*/ 2232 h 130968"/>
                  <a:gd name="connsiteX2" fmla="*/ 65731 w 65484"/>
                  <a:gd name="connsiteY2" fmla="*/ 129233 h 130968"/>
                  <a:gd name="connsiteX3" fmla="*/ 2232 w 65484"/>
                  <a:gd name="connsiteY3" fmla="*/ 129233 h 130968"/>
                  <a:gd name="connsiteX4" fmla="*/ 2232 w 65484"/>
                  <a:gd name="connsiteY4" fmla="*/ 2232 h 13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130968">
                    <a:moveTo>
                      <a:pt x="2232" y="2232"/>
                    </a:moveTo>
                    <a:lnTo>
                      <a:pt x="65731" y="2232"/>
                    </a:lnTo>
                    <a:lnTo>
                      <a:pt x="65731" y="129233"/>
                    </a:lnTo>
                    <a:lnTo>
                      <a:pt x="2232" y="129233"/>
                    </a:lnTo>
                    <a:lnTo>
                      <a:pt x="2232"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21" name="PA-任意多边形 4984">
                <a:extLst>
                  <a:ext uri="{FF2B5EF4-FFF2-40B4-BE49-F238E27FC236}">
                    <a16:creationId xmlns:a16="http://schemas.microsoft.com/office/drawing/2014/main" id="{30A74906-AC88-4C22-82A5-A672BBA9954D}"/>
                  </a:ext>
                </a:extLst>
              </p:cNvPr>
              <p:cNvSpPr/>
              <p:nvPr>
                <p:custDataLst>
                  <p:tags r:id="rId52"/>
                </p:custDataLst>
              </p:nvPr>
            </p:nvSpPr>
            <p:spPr>
              <a:xfrm>
                <a:off x="13999518" y="4093518"/>
                <a:ext cx="65484" cy="65484"/>
              </a:xfrm>
              <a:custGeom>
                <a:avLst/>
                <a:gdLst>
                  <a:gd name="connsiteX0" fmla="*/ 2232 w 65484"/>
                  <a:gd name="connsiteY0" fmla="*/ 2232 h 65484"/>
                  <a:gd name="connsiteX1" fmla="*/ 65731 w 65484"/>
                  <a:gd name="connsiteY1" fmla="*/ 2232 h 65484"/>
                  <a:gd name="connsiteX2" fmla="*/ 65731 w 65484"/>
                  <a:gd name="connsiteY2" fmla="*/ 65731 h 65484"/>
                  <a:gd name="connsiteX3" fmla="*/ 2232 w 65484"/>
                  <a:gd name="connsiteY3" fmla="*/ 65731 h 65484"/>
                  <a:gd name="connsiteX4" fmla="*/ 2232 w 65484"/>
                  <a:gd name="connsiteY4" fmla="*/ 2232 h 65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65484">
                    <a:moveTo>
                      <a:pt x="2232" y="2232"/>
                    </a:moveTo>
                    <a:lnTo>
                      <a:pt x="65731" y="2232"/>
                    </a:lnTo>
                    <a:lnTo>
                      <a:pt x="65731" y="65731"/>
                    </a:lnTo>
                    <a:lnTo>
                      <a:pt x="2232" y="65731"/>
                    </a:lnTo>
                    <a:lnTo>
                      <a:pt x="2232"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22" name="PA-任意多边形 4985">
                <a:extLst>
                  <a:ext uri="{FF2B5EF4-FFF2-40B4-BE49-F238E27FC236}">
                    <a16:creationId xmlns:a16="http://schemas.microsoft.com/office/drawing/2014/main" id="{9AF929F3-A7AA-40AE-8B70-7870214DA825}"/>
                  </a:ext>
                </a:extLst>
              </p:cNvPr>
              <p:cNvSpPr/>
              <p:nvPr>
                <p:custDataLst>
                  <p:tags r:id="rId53"/>
                </p:custDataLst>
              </p:nvPr>
            </p:nvSpPr>
            <p:spPr>
              <a:xfrm>
                <a:off x="14126519" y="4093518"/>
                <a:ext cx="65484" cy="65484"/>
              </a:xfrm>
              <a:custGeom>
                <a:avLst/>
                <a:gdLst>
                  <a:gd name="connsiteX0" fmla="*/ 2232 w 65484"/>
                  <a:gd name="connsiteY0" fmla="*/ 2232 h 65484"/>
                  <a:gd name="connsiteX1" fmla="*/ 65731 w 65484"/>
                  <a:gd name="connsiteY1" fmla="*/ 2232 h 65484"/>
                  <a:gd name="connsiteX2" fmla="*/ 65731 w 65484"/>
                  <a:gd name="connsiteY2" fmla="*/ 65731 h 65484"/>
                  <a:gd name="connsiteX3" fmla="*/ 2232 w 65484"/>
                  <a:gd name="connsiteY3" fmla="*/ 65731 h 65484"/>
                  <a:gd name="connsiteX4" fmla="*/ 2232 w 65484"/>
                  <a:gd name="connsiteY4" fmla="*/ 2232 h 65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65484">
                    <a:moveTo>
                      <a:pt x="2232" y="2232"/>
                    </a:moveTo>
                    <a:lnTo>
                      <a:pt x="65731" y="2232"/>
                    </a:lnTo>
                    <a:lnTo>
                      <a:pt x="65731" y="65731"/>
                    </a:lnTo>
                    <a:lnTo>
                      <a:pt x="2232" y="65731"/>
                    </a:lnTo>
                    <a:lnTo>
                      <a:pt x="2232"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23" name="PA-任意多边形 4986">
                <a:extLst>
                  <a:ext uri="{FF2B5EF4-FFF2-40B4-BE49-F238E27FC236}">
                    <a16:creationId xmlns:a16="http://schemas.microsoft.com/office/drawing/2014/main" id="{BFEC5DC1-C723-4866-A269-DD12D4380482}"/>
                  </a:ext>
                </a:extLst>
              </p:cNvPr>
              <p:cNvSpPr/>
              <p:nvPr>
                <p:custDataLst>
                  <p:tags r:id="rId54"/>
                </p:custDataLst>
              </p:nvPr>
            </p:nvSpPr>
            <p:spPr>
              <a:xfrm>
                <a:off x="14253517" y="3903015"/>
                <a:ext cx="827484" cy="255984"/>
              </a:xfrm>
              <a:custGeom>
                <a:avLst/>
                <a:gdLst>
                  <a:gd name="connsiteX0" fmla="*/ 700733 w 827484"/>
                  <a:gd name="connsiteY0" fmla="*/ 192735 h 255984"/>
                  <a:gd name="connsiteX1" fmla="*/ 700733 w 827484"/>
                  <a:gd name="connsiteY1" fmla="*/ 256234 h 255984"/>
                  <a:gd name="connsiteX2" fmla="*/ 795983 w 827484"/>
                  <a:gd name="connsiteY2" fmla="*/ 256234 h 255984"/>
                  <a:gd name="connsiteX3" fmla="*/ 827734 w 827484"/>
                  <a:gd name="connsiteY3" fmla="*/ 224483 h 255984"/>
                  <a:gd name="connsiteX4" fmla="*/ 827734 w 827484"/>
                  <a:gd name="connsiteY4" fmla="*/ 33983 h 255984"/>
                  <a:gd name="connsiteX5" fmla="*/ 795983 w 827484"/>
                  <a:gd name="connsiteY5" fmla="*/ 2232 h 255984"/>
                  <a:gd name="connsiteX6" fmla="*/ 33983 w 827484"/>
                  <a:gd name="connsiteY6" fmla="*/ 2232 h 255984"/>
                  <a:gd name="connsiteX7" fmla="*/ 2232 w 827484"/>
                  <a:gd name="connsiteY7" fmla="*/ 33983 h 255984"/>
                  <a:gd name="connsiteX8" fmla="*/ 2232 w 827484"/>
                  <a:gd name="connsiteY8" fmla="*/ 224483 h 255984"/>
                  <a:gd name="connsiteX9" fmla="*/ 33983 w 827484"/>
                  <a:gd name="connsiteY9" fmla="*/ 256234 h 255984"/>
                  <a:gd name="connsiteX10" fmla="*/ 351484 w 827484"/>
                  <a:gd name="connsiteY10" fmla="*/ 256234 h 255984"/>
                  <a:gd name="connsiteX11" fmla="*/ 351484 w 827484"/>
                  <a:gd name="connsiteY11" fmla="*/ 192735 h 255984"/>
                  <a:gd name="connsiteX12" fmla="*/ 65734 w 827484"/>
                  <a:gd name="connsiteY12" fmla="*/ 192735 h 255984"/>
                  <a:gd name="connsiteX13" fmla="*/ 65734 w 827484"/>
                  <a:gd name="connsiteY13" fmla="*/ 65734 h 255984"/>
                  <a:gd name="connsiteX14" fmla="*/ 764235 w 827484"/>
                  <a:gd name="connsiteY14" fmla="*/ 65734 h 255984"/>
                  <a:gd name="connsiteX15" fmla="*/ 764235 w 827484"/>
                  <a:gd name="connsiteY15" fmla="*/ 192735 h 255984"/>
                  <a:gd name="connsiteX16" fmla="*/ 700733 w 827484"/>
                  <a:gd name="connsiteY16" fmla="*/ 192735 h 255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27484" h="255984">
                    <a:moveTo>
                      <a:pt x="700733" y="192735"/>
                    </a:moveTo>
                    <a:lnTo>
                      <a:pt x="700733" y="256234"/>
                    </a:lnTo>
                    <a:lnTo>
                      <a:pt x="795983" y="256234"/>
                    </a:lnTo>
                    <a:cubicBezTo>
                      <a:pt x="813518" y="256234"/>
                      <a:pt x="827734" y="242018"/>
                      <a:pt x="827734" y="224483"/>
                    </a:cubicBezTo>
                    <a:lnTo>
                      <a:pt x="827734" y="33983"/>
                    </a:lnTo>
                    <a:cubicBezTo>
                      <a:pt x="827734" y="16448"/>
                      <a:pt x="813518" y="2232"/>
                      <a:pt x="795983" y="2232"/>
                    </a:cubicBezTo>
                    <a:lnTo>
                      <a:pt x="33983" y="2232"/>
                    </a:lnTo>
                    <a:cubicBezTo>
                      <a:pt x="16448" y="2232"/>
                      <a:pt x="2232" y="16448"/>
                      <a:pt x="2232" y="33983"/>
                    </a:cubicBezTo>
                    <a:lnTo>
                      <a:pt x="2232" y="224483"/>
                    </a:lnTo>
                    <a:cubicBezTo>
                      <a:pt x="2232" y="242018"/>
                      <a:pt x="16448" y="256234"/>
                      <a:pt x="33983" y="256234"/>
                    </a:cubicBezTo>
                    <a:lnTo>
                      <a:pt x="351484" y="256234"/>
                    </a:lnTo>
                    <a:lnTo>
                      <a:pt x="351484" y="192735"/>
                    </a:lnTo>
                    <a:lnTo>
                      <a:pt x="65734" y="192735"/>
                    </a:lnTo>
                    <a:lnTo>
                      <a:pt x="65734" y="65734"/>
                    </a:lnTo>
                    <a:lnTo>
                      <a:pt x="764235" y="65734"/>
                    </a:lnTo>
                    <a:lnTo>
                      <a:pt x="764235" y="192735"/>
                    </a:lnTo>
                    <a:lnTo>
                      <a:pt x="700733" y="192735"/>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24" name="PA-任意多边形 4987">
                <a:extLst>
                  <a:ext uri="{FF2B5EF4-FFF2-40B4-BE49-F238E27FC236}">
                    <a16:creationId xmlns:a16="http://schemas.microsoft.com/office/drawing/2014/main" id="{D1641293-0F0F-436A-8365-B19B53805CD7}"/>
                  </a:ext>
                </a:extLst>
              </p:cNvPr>
              <p:cNvSpPr/>
              <p:nvPr>
                <p:custDataLst>
                  <p:tags r:id="rId55"/>
                </p:custDataLst>
              </p:nvPr>
            </p:nvSpPr>
            <p:spPr>
              <a:xfrm>
                <a:off x="13872517" y="4474518"/>
                <a:ext cx="416719" cy="255984"/>
              </a:xfrm>
              <a:custGeom>
                <a:avLst/>
                <a:gdLst>
                  <a:gd name="connsiteX0" fmla="*/ 414983 w 416718"/>
                  <a:gd name="connsiteY0" fmla="*/ 65731 h 255984"/>
                  <a:gd name="connsiteX1" fmla="*/ 414983 w 416718"/>
                  <a:gd name="connsiteY1" fmla="*/ 2232 h 255984"/>
                  <a:gd name="connsiteX2" fmla="*/ 33983 w 416718"/>
                  <a:gd name="connsiteY2" fmla="*/ 2232 h 255984"/>
                  <a:gd name="connsiteX3" fmla="*/ 2232 w 416718"/>
                  <a:gd name="connsiteY3" fmla="*/ 33983 h 255984"/>
                  <a:gd name="connsiteX4" fmla="*/ 2232 w 416718"/>
                  <a:gd name="connsiteY4" fmla="*/ 224483 h 255984"/>
                  <a:gd name="connsiteX5" fmla="*/ 33983 w 416718"/>
                  <a:gd name="connsiteY5" fmla="*/ 256234 h 255984"/>
                  <a:gd name="connsiteX6" fmla="*/ 414983 w 416718"/>
                  <a:gd name="connsiteY6" fmla="*/ 256234 h 255984"/>
                  <a:gd name="connsiteX7" fmla="*/ 414983 w 416718"/>
                  <a:gd name="connsiteY7" fmla="*/ 192732 h 255984"/>
                  <a:gd name="connsiteX8" fmla="*/ 65734 w 416718"/>
                  <a:gd name="connsiteY8" fmla="*/ 192732 h 255984"/>
                  <a:gd name="connsiteX9" fmla="*/ 65734 w 416718"/>
                  <a:gd name="connsiteY9" fmla="*/ 65731 h 255984"/>
                  <a:gd name="connsiteX10" fmla="*/ 414983 w 416718"/>
                  <a:gd name="connsiteY10" fmla="*/ 65731 h 255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6718" h="255984">
                    <a:moveTo>
                      <a:pt x="414983" y="65731"/>
                    </a:moveTo>
                    <a:lnTo>
                      <a:pt x="414983" y="2232"/>
                    </a:lnTo>
                    <a:lnTo>
                      <a:pt x="33983" y="2232"/>
                    </a:lnTo>
                    <a:cubicBezTo>
                      <a:pt x="16448" y="2232"/>
                      <a:pt x="2232" y="16448"/>
                      <a:pt x="2232" y="33983"/>
                    </a:cubicBezTo>
                    <a:lnTo>
                      <a:pt x="2232" y="224483"/>
                    </a:lnTo>
                    <a:cubicBezTo>
                      <a:pt x="2232" y="242018"/>
                      <a:pt x="16448" y="256234"/>
                      <a:pt x="33983" y="256234"/>
                    </a:cubicBezTo>
                    <a:lnTo>
                      <a:pt x="414983" y="256234"/>
                    </a:lnTo>
                    <a:lnTo>
                      <a:pt x="414983" y="192732"/>
                    </a:lnTo>
                    <a:lnTo>
                      <a:pt x="65734" y="192732"/>
                    </a:lnTo>
                    <a:lnTo>
                      <a:pt x="65734" y="65731"/>
                    </a:lnTo>
                    <a:lnTo>
                      <a:pt x="414983" y="65731"/>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25" name="PA-任意多边形 4988">
                <a:extLst>
                  <a:ext uri="{FF2B5EF4-FFF2-40B4-BE49-F238E27FC236}">
                    <a16:creationId xmlns:a16="http://schemas.microsoft.com/office/drawing/2014/main" id="{9EF45DA9-3C28-48AB-A367-8F81B1567DEE}"/>
                  </a:ext>
                </a:extLst>
              </p:cNvPr>
              <p:cNvSpPr/>
              <p:nvPr>
                <p:custDataLst>
                  <p:tags r:id="rId56"/>
                </p:custDataLst>
              </p:nvPr>
            </p:nvSpPr>
            <p:spPr>
              <a:xfrm>
                <a:off x="14348770" y="4157017"/>
                <a:ext cx="892969" cy="892969"/>
              </a:xfrm>
              <a:custGeom>
                <a:avLst/>
                <a:gdLst>
                  <a:gd name="connsiteX0" fmla="*/ 446731 w 892968"/>
                  <a:gd name="connsiteY0" fmla="*/ 2232 h 892968"/>
                  <a:gd name="connsiteX1" fmla="*/ 2232 w 892968"/>
                  <a:gd name="connsiteY1" fmla="*/ 446731 h 892968"/>
                  <a:gd name="connsiteX2" fmla="*/ 446731 w 892968"/>
                  <a:gd name="connsiteY2" fmla="*/ 891233 h 892968"/>
                  <a:gd name="connsiteX3" fmla="*/ 891230 w 892968"/>
                  <a:gd name="connsiteY3" fmla="*/ 446734 h 892968"/>
                  <a:gd name="connsiteX4" fmla="*/ 446731 w 892968"/>
                  <a:gd name="connsiteY4" fmla="*/ 2232 h 892968"/>
                  <a:gd name="connsiteX5" fmla="*/ 446731 w 892968"/>
                  <a:gd name="connsiteY5" fmla="*/ 827734 h 892968"/>
                  <a:gd name="connsiteX6" fmla="*/ 65731 w 892968"/>
                  <a:gd name="connsiteY6" fmla="*/ 446734 h 892968"/>
                  <a:gd name="connsiteX7" fmla="*/ 446731 w 892968"/>
                  <a:gd name="connsiteY7" fmla="*/ 65734 h 892968"/>
                  <a:gd name="connsiteX8" fmla="*/ 827731 w 892968"/>
                  <a:gd name="connsiteY8" fmla="*/ 446734 h 892968"/>
                  <a:gd name="connsiteX9" fmla="*/ 446731 w 892968"/>
                  <a:gd name="connsiteY9" fmla="*/ 827734 h 892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2968" h="892968">
                    <a:moveTo>
                      <a:pt x="446731" y="2232"/>
                    </a:moveTo>
                    <a:cubicBezTo>
                      <a:pt x="201239" y="2232"/>
                      <a:pt x="2232" y="201242"/>
                      <a:pt x="2232" y="446731"/>
                    </a:cubicBezTo>
                    <a:cubicBezTo>
                      <a:pt x="2232" y="692221"/>
                      <a:pt x="201239" y="891233"/>
                      <a:pt x="446731" y="891233"/>
                    </a:cubicBezTo>
                    <a:cubicBezTo>
                      <a:pt x="692223" y="891233"/>
                      <a:pt x="891230" y="692223"/>
                      <a:pt x="891230" y="446734"/>
                    </a:cubicBezTo>
                    <a:cubicBezTo>
                      <a:pt x="890968" y="201353"/>
                      <a:pt x="692113" y="2497"/>
                      <a:pt x="446731" y="2232"/>
                    </a:cubicBezTo>
                    <a:close/>
                    <a:moveTo>
                      <a:pt x="446731" y="827734"/>
                    </a:moveTo>
                    <a:cubicBezTo>
                      <a:pt x="236312" y="827734"/>
                      <a:pt x="65731" y="657154"/>
                      <a:pt x="65731" y="446734"/>
                    </a:cubicBezTo>
                    <a:cubicBezTo>
                      <a:pt x="65731" y="236315"/>
                      <a:pt x="236312" y="65734"/>
                      <a:pt x="446731" y="65734"/>
                    </a:cubicBezTo>
                    <a:cubicBezTo>
                      <a:pt x="657151" y="65734"/>
                      <a:pt x="827731" y="236315"/>
                      <a:pt x="827731" y="446734"/>
                    </a:cubicBezTo>
                    <a:cubicBezTo>
                      <a:pt x="827502" y="657058"/>
                      <a:pt x="657055" y="827505"/>
                      <a:pt x="446731" y="827734"/>
                    </a:cubicBez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26" name="PA-任意多边形 4989">
                <a:extLst>
                  <a:ext uri="{FF2B5EF4-FFF2-40B4-BE49-F238E27FC236}">
                    <a16:creationId xmlns:a16="http://schemas.microsoft.com/office/drawing/2014/main" id="{28DB602D-7533-454B-891F-71558747191B}"/>
                  </a:ext>
                </a:extLst>
              </p:cNvPr>
              <p:cNvSpPr/>
              <p:nvPr>
                <p:custDataLst>
                  <p:tags r:id="rId57"/>
                </p:custDataLst>
              </p:nvPr>
            </p:nvSpPr>
            <p:spPr>
              <a:xfrm>
                <a:off x="14643818" y="4347523"/>
                <a:ext cx="300633" cy="383977"/>
              </a:xfrm>
              <a:custGeom>
                <a:avLst/>
                <a:gdLst>
                  <a:gd name="connsiteX0" fmla="*/ 119932 w 300632"/>
                  <a:gd name="connsiteY0" fmla="*/ 110621 h 383976"/>
                  <a:gd name="connsiteX1" fmla="*/ 119932 w 300632"/>
                  <a:gd name="connsiteY1" fmla="*/ 383226 h 383976"/>
                  <a:gd name="connsiteX2" fmla="*/ 183431 w 300632"/>
                  <a:gd name="connsiteY2" fmla="*/ 383226 h 383976"/>
                  <a:gd name="connsiteX3" fmla="*/ 183431 w 300632"/>
                  <a:gd name="connsiteY3" fmla="*/ 110621 h 383976"/>
                  <a:gd name="connsiteX4" fmla="*/ 256234 w 300632"/>
                  <a:gd name="connsiteY4" fmla="*/ 183425 h 383976"/>
                  <a:gd name="connsiteX5" fmla="*/ 301130 w 300632"/>
                  <a:gd name="connsiteY5" fmla="*/ 138529 h 383976"/>
                  <a:gd name="connsiteX6" fmla="*/ 174129 w 300632"/>
                  <a:gd name="connsiteY6" fmla="*/ 11528 h 383976"/>
                  <a:gd name="connsiteX7" fmla="*/ 129233 w 300632"/>
                  <a:gd name="connsiteY7" fmla="*/ 11528 h 383976"/>
                  <a:gd name="connsiteX8" fmla="*/ 2232 w 300632"/>
                  <a:gd name="connsiteY8" fmla="*/ 138529 h 383976"/>
                  <a:gd name="connsiteX9" fmla="*/ 47128 w 300632"/>
                  <a:gd name="connsiteY9" fmla="*/ 183425 h 383976"/>
                  <a:gd name="connsiteX10" fmla="*/ 119932 w 300632"/>
                  <a:gd name="connsiteY10" fmla="*/ 110621 h 383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0632" h="383976">
                    <a:moveTo>
                      <a:pt x="119932" y="110621"/>
                    </a:moveTo>
                    <a:lnTo>
                      <a:pt x="119932" y="383226"/>
                    </a:lnTo>
                    <a:lnTo>
                      <a:pt x="183431" y="383226"/>
                    </a:lnTo>
                    <a:lnTo>
                      <a:pt x="183431" y="110621"/>
                    </a:lnTo>
                    <a:lnTo>
                      <a:pt x="256234" y="183425"/>
                    </a:lnTo>
                    <a:lnTo>
                      <a:pt x="301130" y="138529"/>
                    </a:lnTo>
                    <a:lnTo>
                      <a:pt x="174129" y="11528"/>
                    </a:lnTo>
                    <a:cubicBezTo>
                      <a:pt x="161732" y="-866"/>
                      <a:pt x="141634" y="-866"/>
                      <a:pt x="129233" y="11528"/>
                    </a:cubicBezTo>
                    <a:lnTo>
                      <a:pt x="2232" y="138529"/>
                    </a:lnTo>
                    <a:lnTo>
                      <a:pt x="47128" y="183425"/>
                    </a:lnTo>
                    <a:lnTo>
                      <a:pt x="119932" y="110621"/>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27" name="PA-任意多边形 4990">
                <a:extLst>
                  <a:ext uri="{FF2B5EF4-FFF2-40B4-BE49-F238E27FC236}">
                    <a16:creationId xmlns:a16="http://schemas.microsoft.com/office/drawing/2014/main" id="{55C4356F-EDB0-4CCF-A2D0-1DD603049502}"/>
                  </a:ext>
                </a:extLst>
              </p:cNvPr>
              <p:cNvSpPr/>
              <p:nvPr>
                <p:custDataLst>
                  <p:tags r:id="rId58"/>
                </p:custDataLst>
              </p:nvPr>
            </p:nvSpPr>
            <p:spPr>
              <a:xfrm>
                <a:off x="14571003" y="4728520"/>
                <a:ext cx="446484" cy="130969"/>
              </a:xfrm>
              <a:custGeom>
                <a:avLst/>
                <a:gdLst>
                  <a:gd name="connsiteX0" fmla="*/ 383247 w 446484"/>
                  <a:gd name="connsiteY0" fmla="*/ 65731 h 130968"/>
                  <a:gd name="connsiteX1" fmla="*/ 65746 w 446484"/>
                  <a:gd name="connsiteY1" fmla="*/ 65731 h 130968"/>
                  <a:gd name="connsiteX2" fmla="*/ 65746 w 446484"/>
                  <a:gd name="connsiteY2" fmla="*/ 2232 h 130968"/>
                  <a:gd name="connsiteX3" fmla="*/ 2247 w 446484"/>
                  <a:gd name="connsiteY3" fmla="*/ 2232 h 130968"/>
                  <a:gd name="connsiteX4" fmla="*/ 2247 w 446484"/>
                  <a:gd name="connsiteY4" fmla="*/ 65731 h 130968"/>
                  <a:gd name="connsiteX5" fmla="*/ 63114 w 446484"/>
                  <a:gd name="connsiteY5" fmla="*/ 129230 h 130968"/>
                  <a:gd name="connsiteX6" fmla="*/ 65746 w 446484"/>
                  <a:gd name="connsiteY6" fmla="*/ 129230 h 130968"/>
                  <a:gd name="connsiteX7" fmla="*/ 383247 w 446484"/>
                  <a:gd name="connsiteY7" fmla="*/ 129230 h 130968"/>
                  <a:gd name="connsiteX8" fmla="*/ 446746 w 446484"/>
                  <a:gd name="connsiteY8" fmla="*/ 68363 h 130968"/>
                  <a:gd name="connsiteX9" fmla="*/ 446746 w 446484"/>
                  <a:gd name="connsiteY9" fmla="*/ 65731 h 130968"/>
                  <a:gd name="connsiteX10" fmla="*/ 446746 w 446484"/>
                  <a:gd name="connsiteY10" fmla="*/ 2232 h 130968"/>
                  <a:gd name="connsiteX11" fmla="*/ 383247 w 446484"/>
                  <a:gd name="connsiteY11" fmla="*/ 2232 h 130968"/>
                  <a:gd name="connsiteX12" fmla="*/ 383247 w 446484"/>
                  <a:gd name="connsiteY12" fmla="*/ 65731 h 130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6484" h="130968">
                    <a:moveTo>
                      <a:pt x="383247" y="65731"/>
                    </a:moveTo>
                    <a:lnTo>
                      <a:pt x="65746" y="65731"/>
                    </a:lnTo>
                    <a:lnTo>
                      <a:pt x="65746" y="2232"/>
                    </a:lnTo>
                    <a:lnTo>
                      <a:pt x="2247" y="2232"/>
                    </a:lnTo>
                    <a:lnTo>
                      <a:pt x="2247" y="65731"/>
                    </a:lnTo>
                    <a:cubicBezTo>
                      <a:pt x="1520" y="100075"/>
                      <a:pt x="28771" y="128504"/>
                      <a:pt x="63114" y="129230"/>
                    </a:cubicBezTo>
                    <a:cubicBezTo>
                      <a:pt x="63992" y="129248"/>
                      <a:pt x="64868" y="129248"/>
                      <a:pt x="65746" y="129230"/>
                    </a:cubicBezTo>
                    <a:lnTo>
                      <a:pt x="383247" y="129230"/>
                    </a:lnTo>
                    <a:cubicBezTo>
                      <a:pt x="417590" y="129957"/>
                      <a:pt x="446019" y="102706"/>
                      <a:pt x="446746" y="68363"/>
                    </a:cubicBezTo>
                    <a:cubicBezTo>
                      <a:pt x="446763" y="67485"/>
                      <a:pt x="446763" y="66609"/>
                      <a:pt x="446746" y="65731"/>
                    </a:cubicBezTo>
                    <a:lnTo>
                      <a:pt x="446746" y="2232"/>
                    </a:lnTo>
                    <a:lnTo>
                      <a:pt x="383247" y="2232"/>
                    </a:lnTo>
                    <a:lnTo>
                      <a:pt x="383247" y="65731"/>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grpSp>
        <p:grpSp>
          <p:nvGrpSpPr>
            <p:cNvPr id="72" name="PA-849-849735-Server-477139">
              <a:extLst>
                <a:ext uri="{FF2B5EF4-FFF2-40B4-BE49-F238E27FC236}">
                  <a16:creationId xmlns:a16="http://schemas.microsoft.com/office/drawing/2014/main" id="{65F38865-3F18-4B21-9944-7997D0E0E446}"/>
                </a:ext>
              </a:extLst>
            </p:cNvPr>
            <p:cNvGrpSpPr/>
            <p:nvPr>
              <p:custDataLst>
                <p:tags r:id="rId12"/>
              </p:custDataLst>
            </p:nvPr>
          </p:nvGrpSpPr>
          <p:grpSpPr>
            <a:xfrm>
              <a:off x="7188105" y="4499158"/>
              <a:ext cx="477240" cy="477239"/>
              <a:chOff x="15237768" y="3522018"/>
              <a:chExt cx="1527971" cy="1527968"/>
            </a:xfrm>
          </p:grpSpPr>
          <p:sp>
            <p:nvSpPr>
              <p:cNvPr id="82" name="PA-任意多边形 4992">
                <a:extLst>
                  <a:ext uri="{FF2B5EF4-FFF2-40B4-BE49-F238E27FC236}">
                    <a16:creationId xmlns:a16="http://schemas.microsoft.com/office/drawing/2014/main" id="{736F18D4-FB78-450E-B6DE-AC93CBBFE573}"/>
                  </a:ext>
                </a:extLst>
              </p:cNvPr>
              <p:cNvSpPr/>
              <p:nvPr>
                <p:custDataLst>
                  <p:tags r:id="rId13"/>
                </p:custDataLst>
              </p:nvPr>
            </p:nvSpPr>
            <p:spPr>
              <a:xfrm>
                <a:off x="16128303" y="4507803"/>
                <a:ext cx="190500" cy="190500"/>
              </a:xfrm>
              <a:custGeom>
                <a:avLst/>
                <a:gdLst>
                  <a:gd name="connsiteX0" fmla="*/ 191198 w 190500"/>
                  <a:gd name="connsiteY0" fmla="*/ 95948 h 190500"/>
                  <a:gd name="connsiteX1" fmla="*/ 95948 w 190500"/>
                  <a:gd name="connsiteY1" fmla="*/ 191198 h 190500"/>
                  <a:gd name="connsiteX2" fmla="*/ 698 w 190500"/>
                  <a:gd name="connsiteY2" fmla="*/ 95948 h 190500"/>
                  <a:gd name="connsiteX3" fmla="*/ 95948 w 190500"/>
                  <a:gd name="connsiteY3" fmla="*/ 698 h 190500"/>
                  <a:gd name="connsiteX4" fmla="*/ 191198 w 190500"/>
                  <a:gd name="connsiteY4" fmla="*/ 95948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1198" y="95948"/>
                    </a:moveTo>
                    <a:cubicBezTo>
                      <a:pt x="191198" y="148553"/>
                      <a:pt x="148553" y="191198"/>
                      <a:pt x="95948" y="191198"/>
                    </a:cubicBezTo>
                    <a:cubicBezTo>
                      <a:pt x="43342" y="191198"/>
                      <a:pt x="698" y="148553"/>
                      <a:pt x="698" y="95948"/>
                    </a:cubicBezTo>
                    <a:cubicBezTo>
                      <a:pt x="698" y="43342"/>
                      <a:pt x="43342" y="698"/>
                      <a:pt x="95948" y="698"/>
                    </a:cubicBezTo>
                    <a:cubicBezTo>
                      <a:pt x="148553" y="698"/>
                      <a:pt x="191198" y="43342"/>
                      <a:pt x="191198" y="95948"/>
                    </a:cubicBezTo>
                    <a:close/>
                  </a:path>
                </a:pathLst>
              </a:custGeom>
              <a:solidFill>
                <a:srgbClr val="F2F2F2"/>
              </a:solidFill>
              <a:ln w="2977"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83" name="PA-任意多边形 4993">
                <a:extLst>
                  <a:ext uri="{FF2B5EF4-FFF2-40B4-BE49-F238E27FC236}">
                    <a16:creationId xmlns:a16="http://schemas.microsoft.com/office/drawing/2014/main" id="{26364518-FF88-4468-8A5A-434BEDC56D9E}"/>
                  </a:ext>
                </a:extLst>
              </p:cNvPr>
              <p:cNvSpPr/>
              <p:nvPr>
                <p:custDataLst>
                  <p:tags r:id="rId14"/>
                </p:custDataLst>
              </p:nvPr>
            </p:nvSpPr>
            <p:spPr>
              <a:xfrm>
                <a:off x="15428268" y="4506269"/>
                <a:ext cx="607219" cy="193477"/>
              </a:xfrm>
              <a:custGeom>
                <a:avLst/>
                <a:gdLst>
                  <a:gd name="connsiteX0" fmla="*/ 2232 w 607218"/>
                  <a:gd name="connsiteY0" fmla="*/ 2232 h 193476"/>
                  <a:gd name="connsiteX1" fmla="*/ 605483 w 607218"/>
                  <a:gd name="connsiteY1" fmla="*/ 2232 h 193476"/>
                  <a:gd name="connsiteX2" fmla="*/ 605483 w 607218"/>
                  <a:gd name="connsiteY2" fmla="*/ 192732 h 193476"/>
                  <a:gd name="connsiteX3" fmla="*/ 2232 w 607218"/>
                  <a:gd name="connsiteY3" fmla="*/ 192732 h 193476"/>
                  <a:gd name="connsiteX4" fmla="*/ 2232 w 607218"/>
                  <a:gd name="connsiteY4" fmla="*/ 2232 h 193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218" h="193476">
                    <a:moveTo>
                      <a:pt x="2232" y="2232"/>
                    </a:moveTo>
                    <a:lnTo>
                      <a:pt x="605483" y="2232"/>
                    </a:lnTo>
                    <a:lnTo>
                      <a:pt x="605483" y="192732"/>
                    </a:lnTo>
                    <a:lnTo>
                      <a:pt x="2232" y="192732"/>
                    </a:lnTo>
                    <a:lnTo>
                      <a:pt x="2232" y="2232"/>
                    </a:lnTo>
                    <a:close/>
                  </a:path>
                </a:pathLst>
              </a:custGeom>
              <a:solidFill>
                <a:srgbClr val="87D2F3"/>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84" name="PA-任意多边形 4994">
                <a:extLst>
                  <a:ext uri="{FF2B5EF4-FFF2-40B4-BE49-F238E27FC236}">
                    <a16:creationId xmlns:a16="http://schemas.microsoft.com/office/drawing/2014/main" id="{F4CDB07F-4C9E-4FC8-A265-2CAFB8051E8C}"/>
                  </a:ext>
                </a:extLst>
              </p:cNvPr>
              <p:cNvSpPr/>
              <p:nvPr>
                <p:custDataLst>
                  <p:tags r:id="rId15"/>
                </p:custDataLst>
              </p:nvPr>
            </p:nvSpPr>
            <p:spPr>
              <a:xfrm>
                <a:off x="15809268" y="3934769"/>
                <a:ext cx="764977" cy="193477"/>
              </a:xfrm>
              <a:custGeom>
                <a:avLst/>
                <a:gdLst>
                  <a:gd name="connsiteX0" fmla="*/ 2232 w 764976"/>
                  <a:gd name="connsiteY0" fmla="*/ 2232 h 193476"/>
                  <a:gd name="connsiteX1" fmla="*/ 764232 w 764976"/>
                  <a:gd name="connsiteY1" fmla="*/ 2232 h 193476"/>
                  <a:gd name="connsiteX2" fmla="*/ 764232 w 764976"/>
                  <a:gd name="connsiteY2" fmla="*/ 192732 h 193476"/>
                  <a:gd name="connsiteX3" fmla="*/ 2232 w 764976"/>
                  <a:gd name="connsiteY3" fmla="*/ 192732 h 193476"/>
                  <a:gd name="connsiteX4" fmla="*/ 2232 w 764976"/>
                  <a:gd name="connsiteY4" fmla="*/ 2232 h 193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976" h="193476">
                    <a:moveTo>
                      <a:pt x="2232" y="2232"/>
                    </a:moveTo>
                    <a:lnTo>
                      <a:pt x="764232" y="2232"/>
                    </a:lnTo>
                    <a:lnTo>
                      <a:pt x="764232" y="192732"/>
                    </a:lnTo>
                    <a:lnTo>
                      <a:pt x="2232" y="192732"/>
                    </a:lnTo>
                    <a:lnTo>
                      <a:pt x="2232" y="2232"/>
                    </a:lnTo>
                    <a:close/>
                  </a:path>
                </a:pathLst>
              </a:custGeom>
              <a:solidFill>
                <a:srgbClr val="87D2F3"/>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85" name="PA-任意多边形 4995">
                <a:extLst>
                  <a:ext uri="{FF2B5EF4-FFF2-40B4-BE49-F238E27FC236}">
                    <a16:creationId xmlns:a16="http://schemas.microsoft.com/office/drawing/2014/main" id="{C9E985FB-06FF-4235-BEFB-E5F577A38834}"/>
                  </a:ext>
                </a:extLst>
              </p:cNvPr>
              <p:cNvSpPr/>
              <p:nvPr>
                <p:custDataLst>
                  <p:tags r:id="rId16"/>
                </p:custDataLst>
              </p:nvPr>
            </p:nvSpPr>
            <p:spPr>
              <a:xfrm>
                <a:off x="15396517" y="3680767"/>
                <a:ext cx="1208484" cy="130969"/>
              </a:xfrm>
              <a:custGeom>
                <a:avLst/>
                <a:gdLst>
                  <a:gd name="connsiteX0" fmla="*/ 1208734 w 1208484"/>
                  <a:gd name="connsiteY0" fmla="*/ 2232 h 130968"/>
                  <a:gd name="connsiteX1" fmla="*/ 1208734 w 1208484"/>
                  <a:gd name="connsiteY1" fmla="*/ 129233 h 130968"/>
                  <a:gd name="connsiteX2" fmla="*/ 287982 w 1208484"/>
                  <a:gd name="connsiteY2" fmla="*/ 129233 h 130968"/>
                  <a:gd name="connsiteX3" fmla="*/ 2232 w 1208484"/>
                  <a:gd name="connsiteY3" fmla="*/ 129233 h 130968"/>
                  <a:gd name="connsiteX4" fmla="*/ 2232 w 1208484"/>
                  <a:gd name="connsiteY4" fmla="*/ 2232 h 130968"/>
                  <a:gd name="connsiteX5" fmla="*/ 129233 w 1208484"/>
                  <a:gd name="connsiteY5" fmla="*/ 2232 h 130968"/>
                  <a:gd name="connsiteX6" fmla="*/ 224483 w 1208484"/>
                  <a:gd name="connsiteY6" fmla="*/ 2232 h 130968"/>
                  <a:gd name="connsiteX7" fmla="*/ 986483 w 1208484"/>
                  <a:gd name="connsiteY7" fmla="*/ 2232 h 130968"/>
                  <a:gd name="connsiteX8" fmla="*/ 1081733 w 1208484"/>
                  <a:gd name="connsiteY8" fmla="*/ 2232 h 130968"/>
                  <a:gd name="connsiteX9" fmla="*/ 1208734 w 1208484"/>
                  <a:gd name="connsiteY9" fmla="*/ 2232 h 130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8484" h="130968">
                    <a:moveTo>
                      <a:pt x="1208734" y="2232"/>
                    </a:moveTo>
                    <a:lnTo>
                      <a:pt x="1208734" y="129233"/>
                    </a:lnTo>
                    <a:lnTo>
                      <a:pt x="287982" y="129233"/>
                    </a:lnTo>
                    <a:lnTo>
                      <a:pt x="2232" y="129233"/>
                    </a:lnTo>
                    <a:lnTo>
                      <a:pt x="2232" y="2232"/>
                    </a:lnTo>
                    <a:lnTo>
                      <a:pt x="129233" y="2232"/>
                    </a:lnTo>
                    <a:lnTo>
                      <a:pt x="224483" y="2232"/>
                    </a:lnTo>
                    <a:lnTo>
                      <a:pt x="986483" y="2232"/>
                    </a:lnTo>
                    <a:lnTo>
                      <a:pt x="1081733" y="2232"/>
                    </a:lnTo>
                    <a:lnTo>
                      <a:pt x="1208734" y="2232"/>
                    </a:lnTo>
                    <a:close/>
                  </a:path>
                </a:pathLst>
              </a:custGeom>
              <a:solidFill>
                <a:srgbClr val="87D2F3"/>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86" name="PA-任意多边形 4996">
                <a:extLst>
                  <a:ext uri="{FF2B5EF4-FFF2-40B4-BE49-F238E27FC236}">
                    <a16:creationId xmlns:a16="http://schemas.microsoft.com/office/drawing/2014/main" id="{636531EF-8EBC-41B9-96AC-CB23710843D3}"/>
                  </a:ext>
                </a:extLst>
              </p:cNvPr>
              <p:cNvSpPr/>
              <p:nvPr>
                <p:custDataLst>
                  <p:tags r:id="rId17"/>
                </p:custDataLst>
              </p:nvPr>
            </p:nvSpPr>
            <p:spPr>
              <a:xfrm>
                <a:off x="15428268" y="4823767"/>
                <a:ext cx="1145977" cy="193477"/>
              </a:xfrm>
              <a:custGeom>
                <a:avLst/>
                <a:gdLst>
                  <a:gd name="connsiteX0" fmla="*/ 1145232 w 1145976"/>
                  <a:gd name="connsiteY0" fmla="*/ 97482 h 193476"/>
                  <a:gd name="connsiteX1" fmla="*/ 1145232 w 1145976"/>
                  <a:gd name="connsiteY1" fmla="*/ 192732 h 193476"/>
                  <a:gd name="connsiteX2" fmla="*/ 2232 w 1145976"/>
                  <a:gd name="connsiteY2" fmla="*/ 192732 h 193476"/>
                  <a:gd name="connsiteX3" fmla="*/ 2232 w 1145976"/>
                  <a:gd name="connsiteY3" fmla="*/ 97482 h 193476"/>
                  <a:gd name="connsiteX4" fmla="*/ 2232 w 1145976"/>
                  <a:gd name="connsiteY4" fmla="*/ 2232 h 193476"/>
                  <a:gd name="connsiteX5" fmla="*/ 1145232 w 1145976"/>
                  <a:gd name="connsiteY5" fmla="*/ 2232 h 193476"/>
                  <a:gd name="connsiteX6" fmla="*/ 1145232 w 1145976"/>
                  <a:gd name="connsiteY6" fmla="*/ 97482 h 193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5976" h="193476">
                    <a:moveTo>
                      <a:pt x="1145232" y="97482"/>
                    </a:moveTo>
                    <a:lnTo>
                      <a:pt x="1145232" y="192732"/>
                    </a:lnTo>
                    <a:lnTo>
                      <a:pt x="2232" y="192732"/>
                    </a:lnTo>
                    <a:lnTo>
                      <a:pt x="2232" y="97482"/>
                    </a:lnTo>
                    <a:lnTo>
                      <a:pt x="2232" y="2232"/>
                    </a:lnTo>
                    <a:lnTo>
                      <a:pt x="1145232" y="2232"/>
                    </a:lnTo>
                    <a:lnTo>
                      <a:pt x="1145232" y="97482"/>
                    </a:lnTo>
                    <a:close/>
                  </a:path>
                </a:pathLst>
              </a:custGeom>
              <a:solidFill>
                <a:srgbClr val="87D2F3"/>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87" name="PA-任意多边形 4997">
                <a:extLst>
                  <a:ext uri="{FF2B5EF4-FFF2-40B4-BE49-F238E27FC236}">
                    <a16:creationId xmlns:a16="http://schemas.microsoft.com/office/drawing/2014/main" id="{CB8BEC34-C5CF-424F-B772-849EEC23651D}"/>
                  </a:ext>
                </a:extLst>
              </p:cNvPr>
              <p:cNvSpPr/>
              <p:nvPr>
                <p:custDataLst>
                  <p:tags r:id="rId18"/>
                </p:custDataLst>
              </p:nvPr>
            </p:nvSpPr>
            <p:spPr>
              <a:xfrm>
                <a:off x="15396517" y="4252267"/>
                <a:ext cx="1208484" cy="130969"/>
              </a:xfrm>
              <a:custGeom>
                <a:avLst/>
                <a:gdLst>
                  <a:gd name="connsiteX0" fmla="*/ 1208734 w 1208484"/>
                  <a:gd name="connsiteY0" fmla="*/ 2232 h 130968"/>
                  <a:gd name="connsiteX1" fmla="*/ 1208734 w 1208484"/>
                  <a:gd name="connsiteY1" fmla="*/ 129233 h 130968"/>
                  <a:gd name="connsiteX2" fmla="*/ 2232 w 1208484"/>
                  <a:gd name="connsiteY2" fmla="*/ 129233 h 130968"/>
                  <a:gd name="connsiteX3" fmla="*/ 2232 w 1208484"/>
                  <a:gd name="connsiteY3" fmla="*/ 2232 h 130968"/>
                  <a:gd name="connsiteX4" fmla="*/ 287982 w 1208484"/>
                  <a:gd name="connsiteY4" fmla="*/ 2232 h 130968"/>
                  <a:gd name="connsiteX5" fmla="*/ 1208734 w 1208484"/>
                  <a:gd name="connsiteY5" fmla="*/ 2232 h 130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8484" h="130968">
                    <a:moveTo>
                      <a:pt x="1208734" y="2232"/>
                    </a:moveTo>
                    <a:lnTo>
                      <a:pt x="1208734" y="129233"/>
                    </a:lnTo>
                    <a:lnTo>
                      <a:pt x="2232" y="129233"/>
                    </a:lnTo>
                    <a:lnTo>
                      <a:pt x="2232" y="2232"/>
                    </a:lnTo>
                    <a:lnTo>
                      <a:pt x="287982" y="2232"/>
                    </a:lnTo>
                    <a:lnTo>
                      <a:pt x="1208734" y="2232"/>
                    </a:lnTo>
                    <a:close/>
                  </a:path>
                </a:pathLst>
              </a:custGeom>
              <a:solidFill>
                <a:srgbClr val="87D2F3"/>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88" name="PA-任意多边形 4998">
                <a:extLst>
                  <a:ext uri="{FF2B5EF4-FFF2-40B4-BE49-F238E27FC236}">
                    <a16:creationId xmlns:a16="http://schemas.microsoft.com/office/drawing/2014/main" id="{3A8F2FE3-97B6-4478-AFFB-128FD3354BFF}"/>
                  </a:ext>
                </a:extLst>
              </p:cNvPr>
              <p:cNvSpPr/>
              <p:nvPr>
                <p:custDataLst>
                  <p:tags r:id="rId19"/>
                </p:custDataLst>
              </p:nvPr>
            </p:nvSpPr>
            <p:spPr>
              <a:xfrm>
                <a:off x="15269519" y="4379268"/>
                <a:ext cx="1464469" cy="446484"/>
              </a:xfrm>
              <a:custGeom>
                <a:avLst/>
                <a:gdLst>
                  <a:gd name="connsiteX0" fmla="*/ 764232 w 1464468"/>
                  <a:gd name="connsiteY0" fmla="*/ 319733 h 446484"/>
                  <a:gd name="connsiteX1" fmla="*/ 764232 w 1464468"/>
                  <a:gd name="connsiteY1" fmla="*/ 129233 h 446484"/>
                  <a:gd name="connsiteX2" fmla="*/ 160981 w 1464468"/>
                  <a:gd name="connsiteY2" fmla="*/ 129233 h 446484"/>
                  <a:gd name="connsiteX3" fmla="*/ 160981 w 1464468"/>
                  <a:gd name="connsiteY3" fmla="*/ 319733 h 446484"/>
                  <a:gd name="connsiteX4" fmla="*/ 764232 w 1464468"/>
                  <a:gd name="connsiteY4" fmla="*/ 319733 h 446484"/>
                  <a:gd name="connsiteX5" fmla="*/ 859482 w 1464468"/>
                  <a:gd name="connsiteY5" fmla="*/ 224483 h 446484"/>
                  <a:gd name="connsiteX6" fmla="*/ 954732 w 1464468"/>
                  <a:gd name="connsiteY6" fmla="*/ 319733 h 446484"/>
                  <a:gd name="connsiteX7" fmla="*/ 1049982 w 1464468"/>
                  <a:gd name="connsiteY7" fmla="*/ 224483 h 446484"/>
                  <a:gd name="connsiteX8" fmla="*/ 954732 w 1464468"/>
                  <a:gd name="connsiteY8" fmla="*/ 129233 h 446484"/>
                  <a:gd name="connsiteX9" fmla="*/ 859482 w 1464468"/>
                  <a:gd name="connsiteY9" fmla="*/ 224483 h 446484"/>
                  <a:gd name="connsiteX10" fmla="*/ 1303981 w 1464468"/>
                  <a:gd name="connsiteY10" fmla="*/ 446731 h 446484"/>
                  <a:gd name="connsiteX11" fmla="*/ 65731 w 1464468"/>
                  <a:gd name="connsiteY11" fmla="*/ 446731 h 446484"/>
                  <a:gd name="connsiteX12" fmla="*/ 2232 w 1464468"/>
                  <a:gd name="connsiteY12" fmla="*/ 383232 h 446484"/>
                  <a:gd name="connsiteX13" fmla="*/ 2232 w 1464468"/>
                  <a:gd name="connsiteY13" fmla="*/ 65731 h 446484"/>
                  <a:gd name="connsiteX14" fmla="*/ 65731 w 1464468"/>
                  <a:gd name="connsiteY14" fmla="*/ 2232 h 446484"/>
                  <a:gd name="connsiteX15" fmla="*/ 1399231 w 1464468"/>
                  <a:gd name="connsiteY15" fmla="*/ 2232 h 446484"/>
                  <a:gd name="connsiteX16" fmla="*/ 1462731 w 1464468"/>
                  <a:gd name="connsiteY16" fmla="*/ 65731 h 446484"/>
                  <a:gd name="connsiteX17" fmla="*/ 1462731 w 1464468"/>
                  <a:gd name="connsiteY17" fmla="*/ 383232 h 446484"/>
                  <a:gd name="connsiteX18" fmla="*/ 1399231 w 1464468"/>
                  <a:gd name="connsiteY18" fmla="*/ 446731 h 446484"/>
                  <a:gd name="connsiteX19" fmla="*/ 1303981 w 1464468"/>
                  <a:gd name="connsiteY19" fmla="*/ 446731 h 446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64468" h="446484">
                    <a:moveTo>
                      <a:pt x="764232" y="319733"/>
                    </a:moveTo>
                    <a:lnTo>
                      <a:pt x="764232" y="129233"/>
                    </a:lnTo>
                    <a:lnTo>
                      <a:pt x="160981" y="129233"/>
                    </a:lnTo>
                    <a:lnTo>
                      <a:pt x="160981" y="319733"/>
                    </a:lnTo>
                    <a:lnTo>
                      <a:pt x="764232" y="319733"/>
                    </a:lnTo>
                    <a:close/>
                    <a:moveTo>
                      <a:pt x="859482" y="224483"/>
                    </a:moveTo>
                    <a:cubicBezTo>
                      <a:pt x="859482" y="277088"/>
                      <a:pt x="902128" y="319733"/>
                      <a:pt x="954732" y="319733"/>
                    </a:cubicBezTo>
                    <a:cubicBezTo>
                      <a:pt x="1007337" y="319733"/>
                      <a:pt x="1049982" y="277088"/>
                      <a:pt x="1049982" y="224483"/>
                    </a:cubicBezTo>
                    <a:cubicBezTo>
                      <a:pt x="1049982" y="171879"/>
                      <a:pt x="1007337" y="129233"/>
                      <a:pt x="954732" y="129233"/>
                    </a:cubicBezTo>
                    <a:cubicBezTo>
                      <a:pt x="902128" y="129233"/>
                      <a:pt x="859482" y="171879"/>
                      <a:pt x="859482" y="224483"/>
                    </a:cubicBezTo>
                    <a:close/>
                    <a:moveTo>
                      <a:pt x="1303981" y="446731"/>
                    </a:moveTo>
                    <a:lnTo>
                      <a:pt x="65731" y="446731"/>
                    </a:lnTo>
                    <a:cubicBezTo>
                      <a:pt x="30706" y="446627"/>
                      <a:pt x="2337" y="418258"/>
                      <a:pt x="2232" y="383232"/>
                    </a:cubicBezTo>
                    <a:lnTo>
                      <a:pt x="2232" y="65731"/>
                    </a:lnTo>
                    <a:cubicBezTo>
                      <a:pt x="2337" y="30706"/>
                      <a:pt x="30706" y="2337"/>
                      <a:pt x="65731" y="2232"/>
                    </a:cubicBezTo>
                    <a:lnTo>
                      <a:pt x="1399231" y="2232"/>
                    </a:lnTo>
                    <a:cubicBezTo>
                      <a:pt x="1434260" y="2337"/>
                      <a:pt x="1462626" y="30706"/>
                      <a:pt x="1462731" y="65731"/>
                    </a:cubicBezTo>
                    <a:lnTo>
                      <a:pt x="1462731" y="383232"/>
                    </a:lnTo>
                    <a:cubicBezTo>
                      <a:pt x="1462626" y="418261"/>
                      <a:pt x="1434257" y="446627"/>
                      <a:pt x="1399231" y="446731"/>
                    </a:cubicBezTo>
                    <a:lnTo>
                      <a:pt x="1303981" y="446731"/>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89" name="PA-任意多边形 4999">
                <a:extLst>
                  <a:ext uri="{FF2B5EF4-FFF2-40B4-BE49-F238E27FC236}">
                    <a16:creationId xmlns:a16="http://schemas.microsoft.com/office/drawing/2014/main" id="{EA1756F2-2EF7-45D5-A069-C47F51B0BE31}"/>
                  </a:ext>
                </a:extLst>
              </p:cNvPr>
              <p:cNvSpPr/>
              <p:nvPr>
                <p:custDataLst>
                  <p:tags r:id="rId20"/>
                </p:custDataLst>
              </p:nvPr>
            </p:nvSpPr>
            <p:spPr>
              <a:xfrm>
                <a:off x="15269519" y="3807768"/>
                <a:ext cx="1464469" cy="446484"/>
              </a:xfrm>
              <a:custGeom>
                <a:avLst/>
                <a:gdLst>
                  <a:gd name="connsiteX0" fmla="*/ 1399231 w 1464468"/>
                  <a:gd name="connsiteY0" fmla="*/ 2232 h 446484"/>
                  <a:gd name="connsiteX1" fmla="*/ 65731 w 1464468"/>
                  <a:gd name="connsiteY1" fmla="*/ 2232 h 446484"/>
                  <a:gd name="connsiteX2" fmla="*/ 2232 w 1464468"/>
                  <a:gd name="connsiteY2" fmla="*/ 65731 h 446484"/>
                  <a:gd name="connsiteX3" fmla="*/ 2232 w 1464468"/>
                  <a:gd name="connsiteY3" fmla="*/ 383232 h 446484"/>
                  <a:gd name="connsiteX4" fmla="*/ 65731 w 1464468"/>
                  <a:gd name="connsiteY4" fmla="*/ 446731 h 446484"/>
                  <a:gd name="connsiteX5" fmla="*/ 1399231 w 1464468"/>
                  <a:gd name="connsiteY5" fmla="*/ 446731 h 446484"/>
                  <a:gd name="connsiteX6" fmla="*/ 1462731 w 1464468"/>
                  <a:gd name="connsiteY6" fmla="*/ 383232 h 446484"/>
                  <a:gd name="connsiteX7" fmla="*/ 1462731 w 1464468"/>
                  <a:gd name="connsiteY7" fmla="*/ 65731 h 446484"/>
                  <a:gd name="connsiteX8" fmla="*/ 1399231 w 1464468"/>
                  <a:gd name="connsiteY8" fmla="*/ 2232 h 446484"/>
                  <a:gd name="connsiteX9" fmla="*/ 1303981 w 1464468"/>
                  <a:gd name="connsiteY9" fmla="*/ 319733 h 446484"/>
                  <a:gd name="connsiteX10" fmla="*/ 541981 w 1464468"/>
                  <a:gd name="connsiteY10" fmla="*/ 319733 h 446484"/>
                  <a:gd name="connsiteX11" fmla="*/ 541981 w 1464468"/>
                  <a:gd name="connsiteY11" fmla="*/ 129233 h 446484"/>
                  <a:gd name="connsiteX12" fmla="*/ 1303981 w 1464468"/>
                  <a:gd name="connsiteY12" fmla="*/ 129233 h 446484"/>
                  <a:gd name="connsiteX13" fmla="*/ 1303981 w 1464468"/>
                  <a:gd name="connsiteY13" fmla="*/ 319733 h 446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64468" h="446484">
                    <a:moveTo>
                      <a:pt x="1399231" y="2232"/>
                    </a:moveTo>
                    <a:lnTo>
                      <a:pt x="65731" y="2232"/>
                    </a:lnTo>
                    <a:cubicBezTo>
                      <a:pt x="30706" y="2337"/>
                      <a:pt x="2337" y="30706"/>
                      <a:pt x="2232" y="65731"/>
                    </a:cubicBezTo>
                    <a:lnTo>
                      <a:pt x="2232" y="383232"/>
                    </a:lnTo>
                    <a:cubicBezTo>
                      <a:pt x="2337" y="418258"/>
                      <a:pt x="30706" y="446627"/>
                      <a:pt x="65731" y="446731"/>
                    </a:cubicBezTo>
                    <a:lnTo>
                      <a:pt x="1399231" y="446731"/>
                    </a:lnTo>
                    <a:cubicBezTo>
                      <a:pt x="1434260" y="446627"/>
                      <a:pt x="1462626" y="418258"/>
                      <a:pt x="1462731" y="383232"/>
                    </a:cubicBezTo>
                    <a:lnTo>
                      <a:pt x="1462731" y="65731"/>
                    </a:lnTo>
                    <a:cubicBezTo>
                      <a:pt x="1462626" y="30706"/>
                      <a:pt x="1434260" y="2337"/>
                      <a:pt x="1399231" y="2232"/>
                    </a:cubicBezTo>
                    <a:close/>
                    <a:moveTo>
                      <a:pt x="1303981" y="319733"/>
                    </a:moveTo>
                    <a:lnTo>
                      <a:pt x="541981" y="319733"/>
                    </a:lnTo>
                    <a:lnTo>
                      <a:pt x="541981" y="129233"/>
                    </a:lnTo>
                    <a:lnTo>
                      <a:pt x="1303981" y="129233"/>
                    </a:lnTo>
                    <a:lnTo>
                      <a:pt x="1303981" y="319733"/>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90" name="PA-任意多边形 5000">
                <a:extLst>
                  <a:ext uri="{FF2B5EF4-FFF2-40B4-BE49-F238E27FC236}">
                    <a16:creationId xmlns:a16="http://schemas.microsoft.com/office/drawing/2014/main" id="{0187C04B-D4D9-47B9-9458-2DDEF0961BE7}"/>
                  </a:ext>
                </a:extLst>
              </p:cNvPr>
              <p:cNvSpPr/>
              <p:nvPr>
                <p:custDataLst>
                  <p:tags r:id="rId21"/>
                </p:custDataLst>
              </p:nvPr>
            </p:nvSpPr>
            <p:spPr>
              <a:xfrm>
                <a:off x="15523518" y="3553769"/>
                <a:ext cx="955477" cy="130969"/>
              </a:xfrm>
              <a:custGeom>
                <a:avLst/>
                <a:gdLst>
                  <a:gd name="connsiteX0" fmla="*/ 954732 w 955476"/>
                  <a:gd name="connsiteY0" fmla="*/ 2232 h 130968"/>
                  <a:gd name="connsiteX1" fmla="*/ 954732 w 955476"/>
                  <a:gd name="connsiteY1" fmla="*/ 129233 h 130968"/>
                  <a:gd name="connsiteX2" fmla="*/ 859482 w 955476"/>
                  <a:gd name="connsiteY2" fmla="*/ 129233 h 130968"/>
                  <a:gd name="connsiteX3" fmla="*/ 97482 w 955476"/>
                  <a:gd name="connsiteY3" fmla="*/ 129233 h 130968"/>
                  <a:gd name="connsiteX4" fmla="*/ 2232 w 955476"/>
                  <a:gd name="connsiteY4" fmla="*/ 129233 h 130968"/>
                  <a:gd name="connsiteX5" fmla="*/ 2232 w 955476"/>
                  <a:gd name="connsiteY5" fmla="*/ 2232 h 130968"/>
                  <a:gd name="connsiteX6" fmla="*/ 954732 w 955476"/>
                  <a:gd name="connsiteY6" fmla="*/ 2232 h 130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55476" h="130968">
                    <a:moveTo>
                      <a:pt x="954732" y="2232"/>
                    </a:moveTo>
                    <a:lnTo>
                      <a:pt x="954732" y="129233"/>
                    </a:lnTo>
                    <a:lnTo>
                      <a:pt x="859482" y="129233"/>
                    </a:lnTo>
                    <a:lnTo>
                      <a:pt x="97482" y="129233"/>
                    </a:lnTo>
                    <a:lnTo>
                      <a:pt x="2232" y="129233"/>
                    </a:lnTo>
                    <a:lnTo>
                      <a:pt x="2232" y="2232"/>
                    </a:lnTo>
                    <a:lnTo>
                      <a:pt x="954732" y="2232"/>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91" name="PA-任意多边形 5001">
                <a:extLst>
                  <a:ext uri="{FF2B5EF4-FFF2-40B4-BE49-F238E27FC236}">
                    <a16:creationId xmlns:a16="http://schemas.microsoft.com/office/drawing/2014/main" id="{45140043-AC25-4AF3-9649-318A917E3BB0}"/>
                  </a:ext>
                </a:extLst>
              </p:cNvPr>
              <p:cNvSpPr/>
              <p:nvPr>
                <p:custDataLst>
                  <p:tags r:id="rId22"/>
                </p:custDataLst>
              </p:nvPr>
            </p:nvSpPr>
            <p:spPr>
              <a:xfrm>
                <a:off x="15904518" y="4188768"/>
                <a:ext cx="827484" cy="827484"/>
              </a:xfrm>
              <a:custGeom>
                <a:avLst/>
                <a:gdLst>
                  <a:gd name="connsiteX0" fmla="*/ 827734 w 827484"/>
                  <a:gd name="connsiteY0" fmla="*/ 414983 h 827484"/>
                  <a:gd name="connsiteX1" fmla="*/ 414983 w 827484"/>
                  <a:gd name="connsiteY1" fmla="*/ 827734 h 827484"/>
                  <a:gd name="connsiteX2" fmla="*/ 2232 w 827484"/>
                  <a:gd name="connsiteY2" fmla="*/ 414983 h 827484"/>
                  <a:gd name="connsiteX3" fmla="*/ 414983 w 827484"/>
                  <a:gd name="connsiteY3" fmla="*/ 2232 h 827484"/>
                  <a:gd name="connsiteX4" fmla="*/ 827734 w 827484"/>
                  <a:gd name="connsiteY4" fmla="*/ 414983 h 827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484" h="827484">
                    <a:moveTo>
                      <a:pt x="827734" y="414983"/>
                    </a:moveTo>
                    <a:cubicBezTo>
                      <a:pt x="827734" y="642940"/>
                      <a:pt x="642940" y="827734"/>
                      <a:pt x="414983" y="827734"/>
                    </a:cubicBezTo>
                    <a:cubicBezTo>
                      <a:pt x="187027" y="827734"/>
                      <a:pt x="2232" y="642939"/>
                      <a:pt x="2232" y="414983"/>
                    </a:cubicBezTo>
                    <a:cubicBezTo>
                      <a:pt x="2232" y="187027"/>
                      <a:pt x="187027" y="2232"/>
                      <a:pt x="414983" y="2232"/>
                    </a:cubicBezTo>
                    <a:cubicBezTo>
                      <a:pt x="642940" y="2232"/>
                      <a:pt x="827734" y="187027"/>
                      <a:pt x="827734" y="414983"/>
                    </a:cubicBez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92" name="PA-任意多边形 5002">
                <a:extLst>
                  <a:ext uri="{FF2B5EF4-FFF2-40B4-BE49-F238E27FC236}">
                    <a16:creationId xmlns:a16="http://schemas.microsoft.com/office/drawing/2014/main" id="{61FF724F-434B-494A-82CB-8EB88A04DC39}"/>
                  </a:ext>
                </a:extLst>
              </p:cNvPr>
              <p:cNvSpPr/>
              <p:nvPr>
                <p:custDataLst>
                  <p:tags r:id="rId23"/>
                </p:custDataLst>
              </p:nvPr>
            </p:nvSpPr>
            <p:spPr>
              <a:xfrm>
                <a:off x="15237768" y="3522018"/>
                <a:ext cx="1526977" cy="1336477"/>
              </a:xfrm>
              <a:custGeom>
                <a:avLst/>
                <a:gdLst>
                  <a:gd name="connsiteX0" fmla="*/ 1430982 w 1526976"/>
                  <a:gd name="connsiteY0" fmla="*/ 256231 h 1336476"/>
                  <a:gd name="connsiteX1" fmla="*/ 1399232 w 1526976"/>
                  <a:gd name="connsiteY1" fmla="*/ 256231 h 1336476"/>
                  <a:gd name="connsiteX2" fmla="*/ 1399232 w 1526976"/>
                  <a:gd name="connsiteY2" fmla="*/ 160981 h 1336476"/>
                  <a:gd name="connsiteX3" fmla="*/ 1367480 w 1526976"/>
                  <a:gd name="connsiteY3" fmla="*/ 129230 h 1336476"/>
                  <a:gd name="connsiteX4" fmla="*/ 1272230 w 1526976"/>
                  <a:gd name="connsiteY4" fmla="*/ 129230 h 1336476"/>
                  <a:gd name="connsiteX5" fmla="*/ 1272230 w 1526976"/>
                  <a:gd name="connsiteY5" fmla="*/ 33980 h 1336476"/>
                  <a:gd name="connsiteX6" fmla="*/ 1240482 w 1526976"/>
                  <a:gd name="connsiteY6" fmla="*/ 2232 h 1336476"/>
                  <a:gd name="connsiteX7" fmla="*/ 287982 w 1526976"/>
                  <a:gd name="connsiteY7" fmla="*/ 2232 h 1336476"/>
                  <a:gd name="connsiteX8" fmla="*/ 256231 w 1526976"/>
                  <a:gd name="connsiteY8" fmla="*/ 33983 h 1336476"/>
                  <a:gd name="connsiteX9" fmla="*/ 256231 w 1526976"/>
                  <a:gd name="connsiteY9" fmla="*/ 129233 h 1336476"/>
                  <a:gd name="connsiteX10" fmla="*/ 160981 w 1526976"/>
                  <a:gd name="connsiteY10" fmla="*/ 129233 h 1336476"/>
                  <a:gd name="connsiteX11" fmla="*/ 129230 w 1526976"/>
                  <a:gd name="connsiteY11" fmla="*/ 160984 h 1336476"/>
                  <a:gd name="connsiteX12" fmla="*/ 129230 w 1526976"/>
                  <a:gd name="connsiteY12" fmla="*/ 256234 h 1336476"/>
                  <a:gd name="connsiteX13" fmla="*/ 97482 w 1526976"/>
                  <a:gd name="connsiteY13" fmla="*/ 256234 h 1336476"/>
                  <a:gd name="connsiteX14" fmla="*/ 2232 w 1526976"/>
                  <a:gd name="connsiteY14" fmla="*/ 351484 h 1336476"/>
                  <a:gd name="connsiteX15" fmla="*/ 2232 w 1526976"/>
                  <a:gd name="connsiteY15" fmla="*/ 668982 h 1336476"/>
                  <a:gd name="connsiteX16" fmla="*/ 97482 w 1526976"/>
                  <a:gd name="connsiteY16" fmla="*/ 764232 h 1336476"/>
                  <a:gd name="connsiteX17" fmla="*/ 129233 w 1526976"/>
                  <a:gd name="connsiteY17" fmla="*/ 764232 h 1336476"/>
                  <a:gd name="connsiteX18" fmla="*/ 129233 w 1526976"/>
                  <a:gd name="connsiteY18" fmla="*/ 827731 h 1336476"/>
                  <a:gd name="connsiteX19" fmla="*/ 97482 w 1526976"/>
                  <a:gd name="connsiteY19" fmla="*/ 827731 h 1336476"/>
                  <a:gd name="connsiteX20" fmla="*/ 2232 w 1526976"/>
                  <a:gd name="connsiteY20" fmla="*/ 922981 h 1336476"/>
                  <a:gd name="connsiteX21" fmla="*/ 2232 w 1526976"/>
                  <a:gd name="connsiteY21" fmla="*/ 1240482 h 1336476"/>
                  <a:gd name="connsiteX22" fmla="*/ 97482 w 1526976"/>
                  <a:gd name="connsiteY22" fmla="*/ 1335732 h 1336476"/>
                  <a:gd name="connsiteX23" fmla="*/ 637231 w 1526976"/>
                  <a:gd name="connsiteY23" fmla="*/ 1335732 h 1336476"/>
                  <a:gd name="connsiteX24" fmla="*/ 637231 w 1526976"/>
                  <a:gd name="connsiteY24" fmla="*/ 1272233 h 1336476"/>
                  <a:gd name="connsiteX25" fmla="*/ 97482 w 1526976"/>
                  <a:gd name="connsiteY25" fmla="*/ 1272233 h 1336476"/>
                  <a:gd name="connsiteX26" fmla="*/ 65731 w 1526976"/>
                  <a:gd name="connsiteY26" fmla="*/ 1240482 h 1336476"/>
                  <a:gd name="connsiteX27" fmla="*/ 65731 w 1526976"/>
                  <a:gd name="connsiteY27" fmla="*/ 922981 h 1336476"/>
                  <a:gd name="connsiteX28" fmla="*/ 97482 w 1526976"/>
                  <a:gd name="connsiteY28" fmla="*/ 891230 h 1336476"/>
                  <a:gd name="connsiteX29" fmla="*/ 605483 w 1526976"/>
                  <a:gd name="connsiteY29" fmla="*/ 891230 h 1336476"/>
                  <a:gd name="connsiteX30" fmla="*/ 605483 w 1526976"/>
                  <a:gd name="connsiteY30" fmla="*/ 827731 h 1336476"/>
                  <a:gd name="connsiteX31" fmla="*/ 192732 w 1526976"/>
                  <a:gd name="connsiteY31" fmla="*/ 827731 h 1336476"/>
                  <a:gd name="connsiteX32" fmla="*/ 192732 w 1526976"/>
                  <a:gd name="connsiteY32" fmla="*/ 764232 h 1336476"/>
                  <a:gd name="connsiteX33" fmla="*/ 668982 w 1526976"/>
                  <a:gd name="connsiteY33" fmla="*/ 764232 h 1336476"/>
                  <a:gd name="connsiteX34" fmla="*/ 668982 w 1526976"/>
                  <a:gd name="connsiteY34" fmla="*/ 700733 h 1336476"/>
                  <a:gd name="connsiteX35" fmla="*/ 97482 w 1526976"/>
                  <a:gd name="connsiteY35" fmla="*/ 700733 h 1336476"/>
                  <a:gd name="connsiteX36" fmla="*/ 65731 w 1526976"/>
                  <a:gd name="connsiteY36" fmla="*/ 668982 h 1336476"/>
                  <a:gd name="connsiteX37" fmla="*/ 65731 w 1526976"/>
                  <a:gd name="connsiteY37" fmla="*/ 351481 h 1336476"/>
                  <a:gd name="connsiteX38" fmla="*/ 97482 w 1526976"/>
                  <a:gd name="connsiteY38" fmla="*/ 319730 h 1336476"/>
                  <a:gd name="connsiteX39" fmla="*/ 1430982 w 1526976"/>
                  <a:gd name="connsiteY39" fmla="*/ 319730 h 1336476"/>
                  <a:gd name="connsiteX40" fmla="*/ 1462733 w 1526976"/>
                  <a:gd name="connsiteY40" fmla="*/ 351481 h 1336476"/>
                  <a:gd name="connsiteX41" fmla="*/ 1462733 w 1526976"/>
                  <a:gd name="connsiteY41" fmla="*/ 668982 h 1336476"/>
                  <a:gd name="connsiteX42" fmla="*/ 1430982 w 1526976"/>
                  <a:gd name="connsiteY42" fmla="*/ 700733 h 1336476"/>
                  <a:gd name="connsiteX43" fmla="*/ 1430982 w 1526976"/>
                  <a:gd name="connsiteY43" fmla="*/ 764232 h 1336476"/>
                  <a:gd name="connsiteX44" fmla="*/ 1526232 w 1526976"/>
                  <a:gd name="connsiteY44" fmla="*/ 668982 h 1336476"/>
                  <a:gd name="connsiteX45" fmla="*/ 1526232 w 1526976"/>
                  <a:gd name="connsiteY45" fmla="*/ 351481 h 1336476"/>
                  <a:gd name="connsiteX46" fmla="*/ 1430982 w 1526976"/>
                  <a:gd name="connsiteY46" fmla="*/ 256231 h 1336476"/>
                  <a:gd name="connsiteX47" fmla="*/ 192732 w 1526976"/>
                  <a:gd name="connsiteY47" fmla="*/ 256231 h 1336476"/>
                  <a:gd name="connsiteX48" fmla="*/ 192732 w 1526976"/>
                  <a:gd name="connsiteY48" fmla="*/ 192732 h 1336476"/>
                  <a:gd name="connsiteX49" fmla="*/ 287982 w 1526976"/>
                  <a:gd name="connsiteY49" fmla="*/ 192732 h 1336476"/>
                  <a:gd name="connsiteX50" fmla="*/ 319733 w 1526976"/>
                  <a:gd name="connsiteY50" fmla="*/ 160981 h 1336476"/>
                  <a:gd name="connsiteX51" fmla="*/ 319733 w 1526976"/>
                  <a:gd name="connsiteY51" fmla="*/ 65731 h 1336476"/>
                  <a:gd name="connsiteX52" fmla="*/ 1208735 w 1526976"/>
                  <a:gd name="connsiteY52" fmla="*/ 65731 h 1336476"/>
                  <a:gd name="connsiteX53" fmla="*/ 1208735 w 1526976"/>
                  <a:gd name="connsiteY53" fmla="*/ 160981 h 1336476"/>
                  <a:gd name="connsiteX54" fmla="*/ 1240482 w 1526976"/>
                  <a:gd name="connsiteY54" fmla="*/ 192732 h 1336476"/>
                  <a:gd name="connsiteX55" fmla="*/ 1335732 w 1526976"/>
                  <a:gd name="connsiteY55" fmla="*/ 192732 h 1336476"/>
                  <a:gd name="connsiteX56" fmla="*/ 1335732 w 1526976"/>
                  <a:gd name="connsiteY56" fmla="*/ 256231 h 1336476"/>
                  <a:gd name="connsiteX57" fmla="*/ 192732 w 1526976"/>
                  <a:gd name="connsiteY57" fmla="*/ 256231 h 1336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1526976" h="1336476">
                    <a:moveTo>
                      <a:pt x="1430982" y="256231"/>
                    </a:moveTo>
                    <a:lnTo>
                      <a:pt x="1399232" y="256231"/>
                    </a:lnTo>
                    <a:lnTo>
                      <a:pt x="1399232" y="160981"/>
                    </a:lnTo>
                    <a:cubicBezTo>
                      <a:pt x="1399232" y="143447"/>
                      <a:pt x="1385015" y="129230"/>
                      <a:pt x="1367480" y="129230"/>
                    </a:cubicBezTo>
                    <a:lnTo>
                      <a:pt x="1272230" y="129230"/>
                    </a:lnTo>
                    <a:lnTo>
                      <a:pt x="1272230" y="33980"/>
                    </a:lnTo>
                    <a:cubicBezTo>
                      <a:pt x="1272233" y="16448"/>
                      <a:pt x="1258017" y="2232"/>
                      <a:pt x="1240482" y="2232"/>
                    </a:cubicBezTo>
                    <a:lnTo>
                      <a:pt x="287982" y="2232"/>
                    </a:lnTo>
                    <a:cubicBezTo>
                      <a:pt x="270448" y="2232"/>
                      <a:pt x="256231" y="16448"/>
                      <a:pt x="256231" y="33983"/>
                    </a:cubicBezTo>
                    <a:lnTo>
                      <a:pt x="256231" y="129233"/>
                    </a:lnTo>
                    <a:lnTo>
                      <a:pt x="160981" y="129233"/>
                    </a:lnTo>
                    <a:cubicBezTo>
                      <a:pt x="143447" y="129233"/>
                      <a:pt x="129230" y="143449"/>
                      <a:pt x="129230" y="160984"/>
                    </a:cubicBezTo>
                    <a:lnTo>
                      <a:pt x="129230" y="256234"/>
                    </a:lnTo>
                    <a:lnTo>
                      <a:pt x="97482" y="256234"/>
                    </a:lnTo>
                    <a:cubicBezTo>
                      <a:pt x="44878" y="256234"/>
                      <a:pt x="2232" y="298880"/>
                      <a:pt x="2232" y="351484"/>
                    </a:cubicBezTo>
                    <a:lnTo>
                      <a:pt x="2232" y="668982"/>
                    </a:lnTo>
                    <a:cubicBezTo>
                      <a:pt x="2232" y="721587"/>
                      <a:pt x="44878" y="764232"/>
                      <a:pt x="97482" y="764232"/>
                    </a:cubicBezTo>
                    <a:lnTo>
                      <a:pt x="129233" y="764232"/>
                    </a:lnTo>
                    <a:lnTo>
                      <a:pt x="129233" y="827731"/>
                    </a:lnTo>
                    <a:lnTo>
                      <a:pt x="97482" y="827731"/>
                    </a:lnTo>
                    <a:cubicBezTo>
                      <a:pt x="44878" y="827731"/>
                      <a:pt x="2232" y="870377"/>
                      <a:pt x="2232" y="922981"/>
                    </a:cubicBezTo>
                    <a:lnTo>
                      <a:pt x="2232" y="1240482"/>
                    </a:lnTo>
                    <a:cubicBezTo>
                      <a:pt x="2232" y="1293087"/>
                      <a:pt x="44878" y="1335732"/>
                      <a:pt x="97482" y="1335732"/>
                    </a:cubicBezTo>
                    <a:lnTo>
                      <a:pt x="637231" y="1335732"/>
                    </a:lnTo>
                    <a:lnTo>
                      <a:pt x="637231" y="1272233"/>
                    </a:lnTo>
                    <a:lnTo>
                      <a:pt x="97482" y="1272233"/>
                    </a:lnTo>
                    <a:cubicBezTo>
                      <a:pt x="79947" y="1272233"/>
                      <a:pt x="65731" y="1258017"/>
                      <a:pt x="65731" y="1240482"/>
                    </a:cubicBezTo>
                    <a:lnTo>
                      <a:pt x="65731" y="922981"/>
                    </a:lnTo>
                    <a:cubicBezTo>
                      <a:pt x="65731" y="905446"/>
                      <a:pt x="79947" y="891230"/>
                      <a:pt x="97482" y="891230"/>
                    </a:cubicBezTo>
                    <a:lnTo>
                      <a:pt x="605483" y="891230"/>
                    </a:lnTo>
                    <a:lnTo>
                      <a:pt x="605483" y="827731"/>
                    </a:lnTo>
                    <a:lnTo>
                      <a:pt x="192732" y="827731"/>
                    </a:lnTo>
                    <a:lnTo>
                      <a:pt x="192732" y="764232"/>
                    </a:lnTo>
                    <a:lnTo>
                      <a:pt x="668982" y="764232"/>
                    </a:lnTo>
                    <a:lnTo>
                      <a:pt x="668982" y="700733"/>
                    </a:lnTo>
                    <a:lnTo>
                      <a:pt x="97482" y="700733"/>
                    </a:lnTo>
                    <a:cubicBezTo>
                      <a:pt x="79947" y="700733"/>
                      <a:pt x="65731" y="686517"/>
                      <a:pt x="65731" y="668982"/>
                    </a:cubicBezTo>
                    <a:lnTo>
                      <a:pt x="65731" y="351481"/>
                    </a:lnTo>
                    <a:cubicBezTo>
                      <a:pt x="65731" y="333947"/>
                      <a:pt x="79947" y="319730"/>
                      <a:pt x="97482" y="319730"/>
                    </a:cubicBezTo>
                    <a:lnTo>
                      <a:pt x="1430982" y="319730"/>
                    </a:lnTo>
                    <a:cubicBezTo>
                      <a:pt x="1448517" y="319730"/>
                      <a:pt x="1462733" y="333947"/>
                      <a:pt x="1462733" y="351481"/>
                    </a:cubicBezTo>
                    <a:lnTo>
                      <a:pt x="1462733" y="668982"/>
                    </a:lnTo>
                    <a:cubicBezTo>
                      <a:pt x="1462733" y="686517"/>
                      <a:pt x="1448517" y="700733"/>
                      <a:pt x="1430982" y="700733"/>
                    </a:cubicBezTo>
                    <a:lnTo>
                      <a:pt x="1430982" y="764232"/>
                    </a:lnTo>
                    <a:cubicBezTo>
                      <a:pt x="1483587" y="764232"/>
                      <a:pt x="1526232" y="721587"/>
                      <a:pt x="1526232" y="668982"/>
                    </a:cubicBezTo>
                    <a:lnTo>
                      <a:pt x="1526232" y="351481"/>
                    </a:lnTo>
                    <a:cubicBezTo>
                      <a:pt x="1526232" y="298877"/>
                      <a:pt x="1483587" y="256231"/>
                      <a:pt x="1430982" y="256231"/>
                    </a:cubicBezTo>
                    <a:close/>
                    <a:moveTo>
                      <a:pt x="192732" y="256231"/>
                    </a:moveTo>
                    <a:lnTo>
                      <a:pt x="192732" y="192732"/>
                    </a:lnTo>
                    <a:lnTo>
                      <a:pt x="287982" y="192732"/>
                    </a:lnTo>
                    <a:cubicBezTo>
                      <a:pt x="305517" y="192732"/>
                      <a:pt x="319733" y="178516"/>
                      <a:pt x="319733" y="160981"/>
                    </a:cubicBezTo>
                    <a:lnTo>
                      <a:pt x="319733" y="65731"/>
                    </a:lnTo>
                    <a:lnTo>
                      <a:pt x="1208735" y="65731"/>
                    </a:lnTo>
                    <a:lnTo>
                      <a:pt x="1208735" y="160981"/>
                    </a:lnTo>
                    <a:cubicBezTo>
                      <a:pt x="1208732" y="178516"/>
                      <a:pt x="1222948" y="192732"/>
                      <a:pt x="1240482" y="192732"/>
                    </a:cubicBezTo>
                    <a:lnTo>
                      <a:pt x="1335732" y="192732"/>
                    </a:lnTo>
                    <a:lnTo>
                      <a:pt x="1335732" y="256231"/>
                    </a:lnTo>
                    <a:lnTo>
                      <a:pt x="192732" y="256231"/>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93" name="PA-任意多边形 5003">
                <a:extLst>
                  <a:ext uri="{FF2B5EF4-FFF2-40B4-BE49-F238E27FC236}">
                    <a16:creationId xmlns:a16="http://schemas.microsoft.com/office/drawing/2014/main" id="{A47EC8CD-3C61-459B-A66E-082EF2F88208}"/>
                  </a:ext>
                </a:extLst>
              </p:cNvPr>
              <p:cNvSpPr/>
              <p:nvPr>
                <p:custDataLst>
                  <p:tags r:id="rId24"/>
                </p:custDataLst>
              </p:nvPr>
            </p:nvSpPr>
            <p:spPr>
              <a:xfrm>
                <a:off x="15396517" y="4919017"/>
                <a:ext cx="636984" cy="130969"/>
              </a:xfrm>
              <a:custGeom>
                <a:avLst/>
                <a:gdLst>
                  <a:gd name="connsiteX0" fmla="*/ 65734 w 636984"/>
                  <a:gd name="connsiteY0" fmla="*/ 2232 h 130968"/>
                  <a:gd name="connsiteX1" fmla="*/ 2232 w 636984"/>
                  <a:gd name="connsiteY1" fmla="*/ 2232 h 130968"/>
                  <a:gd name="connsiteX2" fmla="*/ 2232 w 636984"/>
                  <a:gd name="connsiteY2" fmla="*/ 97482 h 130968"/>
                  <a:gd name="connsiteX3" fmla="*/ 33983 w 636984"/>
                  <a:gd name="connsiteY3" fmla="*/ 129233 h 130968"/>
                  <a:gd name="connsiteX4" fmla="*/ 637234 w 636984"/>
                  <a:gd name="connsiteY4" fmla="*/ 129233 h 130968"/>
                  <a:gd name="connsiteX5" fmla="*/ 637234 w 636984"/>
                  <a:gd name="connsiteY5" fmla="*/ 65734 h 130968"/>
                  <a:gd name="connsiteX6" fmla="*/ 65734 w 636984"/>
                  <a:gd name="connsiteY6" fmla="*/ 65734 h 130968"/>
                  <a:gd name="connsiteX7" fmla="*/ 65734 w 636984"/>
                  <a:gd name="connsiteY7" fmla="*/ 2232 h 130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6984" h="130968">
                    <a:moveTo>
                      <a:pt x="65734" y="2232"/>
                    </a:moveTo>
                    <a:lnTo>
                      <a:pt x="2232" y="2232"/>
                    </a:lnTo>
                    <a:lnTo>
                      <a:pt x="2232" y="97482"/>
                    </a:lnTo>
                    <a:cubicBezTo>
                      <a:pt x="2232" y="115017"/>
                      <a:pt x="16448" y="129233"/>
                      <a:pt x="33983" y="129233"/>
                    </a:cubicBezTo>
                    <a:lnTo>
                      <a:pt x="637234" y="129233"/>
                    </a:lnTo>
                    <a:lnTo>
                      <a:pt x="637234" y="65734"/>
                    </a:lnTo>
                    <a:lnTo>
                      <a:pt x="65734" y="65734"/>
                    </a:lnTo>
                    <a:lnTo>
                      <a:pt x="65734"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94" name="PA-任意多边形 5004">
                <a:extLst>
                  <a:ext uri="{FF2B5EF4-FFF2-40B4-BE49-F238E27FC236}">
                    <a16:creationId xmlns:a16="http://schemas.microsoft.com/office/drawing/2014/main" id="{51F41BA0-6A03-43F9-9D51-39345157ABD3}"/>
                  </a:ext>
                </a:extLst>
              </p:cNvPr>
              <p:cNvSpPr/>
              <p:nvPr>
                <p:custDataLst>
                  <p:tags r:id="rId25"/>
                </p:custDataLst>
              </p:nvPr>
            </p:nvSpPr>
            <p:spPr>
              <a:xfrm>
                <a:off x="15618768" y="3649019"/>
                <a:ext cx="764977" cy="65484"/>
              </a:xfrm>
              <a:custGeom>
                <a:avLst/>
                <a:gdLst>
                  <a:gd name="connsiteX0" fmla="*/ 2232 w 764976"/>
                  <a:gd name="connsiteY0" fmla="*/ 2232 h 65484"/>
                  <a:gd name="connsiteX1" fmla="*/ 764232 w 764976"/>
                  <a:gd name="connsiteY1" fmla="*/ 2232 h 65484"/>
                  <a:gd name="connsiteX2" fmla="*/ 764232 w 764976"/>
                  <a:gd name="connsiteY2" fmla="*/ 65731 h 65484"/>
                  <a:gd name="connsiteX3" fmla="*/ 2232 w 764976"/>
                  <a:gd name="connsiteY3" fmla="*/ 65731 h 65484"/>
                  <a:gd name="connsiteX4" fmla="*/ 2232 w 764976"/>
                  <a:gd name="connsiteY4" fmla="*/ 2232 h 65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976" h="65484">
                    <a:moveTo>
                      <a:pt x="2232" y="2232"/>
                    </a:moveTo>
                    <a:lnTo>
                      <a:pt x="764232" y="2232"/>
                    </a:lnTo>
                    <a:lnTo>
                      <a:pt x="764232" y="65731"/>
                    </a:lnTo>
                    <a:lnTo>
                      <a:pt x="2232" y="65731"/>
                    </a:lnTo>
                    <a:lnTo>
                      <a:pt x="2232"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95" name="PA-任意多边形 5005">
                <a:extLst>
                  <a:ext uri="{FF2B5EF4-FFF2-40B4-BE49-F238E27FC236}">
                    <a16:creationId xmlns:a16="http://schemas.microsoft.com/office/drawing/2014/main" id="{B9280B3B-776D-42A6-B25C-FC300A7528FE}"/>
                  </a:ext>
                </a:extLst>
              </p:cNvPr>
              <p:cNvSpPr/>
              <p:nvPr>
                <p:custDataLst>
                  <p:tags r:id="rId26"/>
                </p:custDataLst>
              </p:nvPr>
            </p:nvSpPr>
            <p:spPr>
              <a:xfrm>
                <a:off x="15396517" y="3903018"/>
                <a:ext cx="65484" cy="255984"/>
              </a:xfrm>
              <a:custGeom>
                <a:avLst/>
                <a:gdLst>
                  <a:gd name="connsiteX0" fmla="*/ 2232 w 65484"/>
                  <a:gd name="connsiteY0" fmla="*/ 2232 h 255984"/>
                  <a:gd name="connsiteX1" fmla="*/ 65731 w 65484"/>
                  <a:gd name="connsiteY1" fmla="*/ 2232 h 255984"/>
                  <a:gd name="connsiteX2" fmla="*/ 65731 w 65484"/>
                  <a:gd name="connsiteY2" fmla="*/ 256231 h 255984"/>
                  <a:gd name="connsiteX3" fmla="*/ 2232 w 65484"/>
                  <a:gd name="connsiteY3" fmla="*/ 256231 h 255984"/>
                  <a:gd name="connsiteX4" fmla="*/ 2232 w 65484"/>
                  <a:gd name="connsiteY4" fmla="*/ 2232 h 2559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255984">
                    <a:moveTo>
                      <a:pt x="2232" y="2232"/>
                    </a:moveTo>
                    <a:lnTo>
                      <a:pt x="65731" y="2232"/>
                    </a:lnTo>
                    <a:lnTo>
                      <a:pt x="65731" y="256231"/>
                    </a:lnTo>
                    <a:lnTo>
                      <a:pt x="2232" y="256231"/>
                    </a:lnTo>
                    <a:lnTo>
                      <a:pt x="2232"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96" name="PA-任意多边形 5006">
                <a:extLst>
                  <a:ext uri="{FF2B5EF4-FFF2-40B4-BE49-F238E27FC236}">
                    <a16:creationId xmlns:a16="http://schemas.microsoft.com/office/drawing/2014/main" id="{A5519978-7C02-4C39-98CB-DFF654D3954D}"/>
                  </a:ext>
                </a:extLst>
              </p:cNvPr>
              <p:cNvSpPr/>
              <p:nvPr>
                <p:custDataLst>
                  <p:tags r:id="rId27"/>
                </p:custDataLst>
              </p:nvPr>
            </p:nvSpPr>
            <p:spPr>
              <a:xfrm>
                <a:off x="15523518" y="3903018"/>
                <a:ext cx="65484" cy="130969"/>
              </a:xfrm>
              <a:custGeom>
                <a:avLst/>
                <a:gdLst>
                  <a:gd name="connsiteX0" fmla="*/ 2232 w 65484"/>
                  <a:gd name="connsiteY0" fmla="*/ 2232 h 130968"/>
                  <a:gd name="connsiteX1" fmla="*/ 65731 w 65484"/>
                  <a:gd name="connsiteY1" fmla="*/ 2232 h 130968"/>
                  <a:gd name="connsiteX2" fmla="*/ 65731 w 65484"/>
                  <a:gd name="connsiteY2" fmla="*/ 129233 h 130968"/>
                  <a:gd name="connsiteX3" fmla="*/ 2232 w 65484"/>
                  <a:gd name="connsiteY3" fmla="*/ 129233 h 130968"/>
                  <a:gd name="connsiteX4" fmla="*/ 2232 w 65484"/>
                  <a:gd name="connsiteY4" fmla="*/ 2232 h 13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130968">
                    <a:moveTo>
                      <a:pt x="2232" y="2232"/>
                    </a:moveTo>
                    <a:lnTo>
                      <a:pt x="65731" y="2232"/>
                    </a:lnTo>
                    <a:lnTo>
                      <a:pt x="65731" y="129233"/>
                    </a:lnTo>
                    <a:lnTo>
                      <a:pt x="2232" y="129233"/>
                    </a:lnTo>
                    <a:lnTo>
                      <a:pt x="2232"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97" name="PA-任意多边形 5007">
                <a:extLst>
                  <a:ext uri="{FF2B5EF4-FFF2-40B4-BE49-F238E27FC236}">
                    <a16:creationId xmlns:a16="http://schemas.microsoft.com/office/drawing/2014/main" id="{F639E3A6-41D0-4A71-B625-02E8BE4A4552}"/>
                  </a:ext>
                </a:extLst>
              </p:cNvPr>
              <p:cNvSpPr/>
              <p:nvPr>
                <p:custDataLst>
                  <p:tags r:id="rId28"/>
                </p:custDataLst>
              </p:nvPr>
            </p:nvSpPr>
            <p:spPr>
              <a:xfrm>
                <a:off x="15650519" y="3903018"/>
                <a:ext cx="65484" cy="130969"/>
              </a:xfrm>
              <a:custGeom>
                <a:avLst/>
                <a:gdLst>
                  <a:gd name="connsiteX0" fmla="*/ 2232 w 65484"/>
                  <a:gd name="connsiteY0" fmla="*/ 2232 h 130968"/>
                  <a:gd name="connsiteX1" fmla="*/ 65731 w 65484"/>
                  <a:gd name="connsiteY1" fmla="*/ 2232 h 130968"/>
                  <a:gd name="connsiteX2" fmla="*/ 65731 w 65484"/>
                  <a:gd name="connsiteY2" fmla="*/ 129233 h 130968"/>
                  <a:gd name="connsiteX3" fmla="*/ 2232 w 65484"/>
                  <a:gd name="connsiteY3" fmla="*/ 129233 h 130968"/>
                  <a:gd name="connsiteX4" fmla="*/ 2232 w 65484"/>
                  <a:gd name="connsiteY4" fmla="*/ 2232 h 13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130968">
                    <a:moveTo>
                      <a:pt x="2232" y="2232"/>
                    </a:moveTo>
                    <a:lnTo>
                      <a:pt x="65731" y="2232"/>
                    </a:lnTo>
                    <a:lnTo>
                      <a:pt x="65731" y="129233"/>
                    </a:lnTo>
                    <a:lnTo>
                      <a:pt x="2232" y="129233"/>
                    </a:lnTo>
                    <a:lnTo>
                      <a:pt x="2232"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98" name="PA-任意多边形 5008">
                <a:extLst>
                  <a:ext uri="{FF2B5EF4-FFF2-40B4-BE49-F238E27FC236}">
                    <a16:creationId xmlns:a16="http://schemas.microsoft.com/office/drawing/2014/main" id="{8C7AC1DB-07E5-4AAE-8B39-D1190476D3AD}"/>
                  </a:ext>
                </a:extLst>
              </p:cNvPr>
              <p:cNvSpPr/>
              <p:nvPr>
                <p:custDataLst>
                  <p:tags r:id="rId29"/>
                </p:custDataLst>
              </p:nvPr>
            </p:nvSpPr>
            <p:spPr>
              <a:xfrm>
                <a:off x="15523518" y="4093518"/>
                <a:ext cx="65484" cy="65484"/>
              </a:xfrm>
              <a:custGeom>
                <a:avLst/>
                <a:gdLst>
                  <a:gd name="connsiteX0" fmla="*/ 2232 w 65484"/>
                  <a:gd name="connsiteY0" fmla="*/ 2232 h 65484"/>
                  <a:gd name="connsiteX1" fmla="*/ 65731 w 65484"/>
                  <a:gd name="connsiteY1" fmla="*/ 2232 h 65484"/>
                  <a:gd name="connsiteX2" fmla="*/ 65731 w 65484"/>
                  <a:gd name="connsiteY2" fmla="*/ 65731 h 65484"/>
                  <a:gd name="connsiteX3" fmla="*/ 2232 w 65484"/>
                  <a:gd name="connsiteY3" fmla="*/ 65731 h 65484"/>
                  <a:gd name="connsiteX4" fmla="*/ 2232 w 65484"/>
                  <a:gd name="connsiteY4" fmla="*/ 2232 h 65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65484">
                    <a:moveTo>
                      <a:pt x="2232" y="2232"/>
                    </a:moveTo>
                    <a:lnTo>
                      <a:pt x="65731" y="2232"/>
                    </a:lnTo>
                    <a:lnTo>
                      <a:pt x="65731" y="65731"/>
                    </a:lnTo>
                    <a:lnTo>
                      <a:pt x="2232" y="65731"/>
                    </a:lnTo>
                    <a:lnTo>
                      <a:pt x="2232"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99" name="PA-任意多边形 5009">
                <a:extLst>
                  <a:ext uri="{FF2B5EF4-FFF2-40B4-BE49-F238E27FC236}">
                    <a16:creationId xmlns:a16="http://schemas.microsoft.com/office/drawing/2014/main" id="{54F01B0A-99B1-4AB4-A268-893E1A008020}"/>
                  </a:ext>
                </a:extLst>
              </p:cNvPr>
              <p:cNvSpPr/>
              <p:nvPr>
                <p:custDataLst>
                  <p:tags r:id="rId30"/>
                </p:custDataLst>
              </p:nvPr>
            </p:nvSpPr>
            <p:spPr>
              <a:xfrm>
                <a:off x="15650519" y="4093518"/>
                <a:ext cx="65484" cy="65484"/>
              </a:xfrm>
              <a:custGeom>
                <a:avLst/>
                <a:gdLst>
                  <a:gd name="connsiteX0" fmla="*/ 2232 w 65484"/>
                  <a:gd name="connsiteY0" fmla="*/ 2232 h 65484"/>
                  <a:gd name="connsiteX1" fmla="*/ 65731 w 65484"/>
                  <a:gd name="connsiteY1" fmla="*/ 2232 h 65484"/>
                  <a:gd name="connsiteX2" fmla="*/ 65731 w 65484"/>
                  <a:gd name="connsiteY2" fmla="*/ 65731 h 65484"/>
                  <a:gd name="connsiteX3" fmla="*/ 2232 w 65484"/>
                  <a:gd name="connsiteY3" fmla="*/ 65731 h 65484"/>
                  <a:gd name="connsiteX4" fmla="*/ 2232 w 65484"/>
                  <a:gd name="connsiteY4" fmla="*/ 2232 h 65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84" h="65484">
                    <a:moveTo>
                      <a:pt x="2232" y="2232"/>
                    </a:moveTo>
                    <a:lnTo>
                      <a:pt x="65731" y="2232"/>
                    </a:lnTo>
                    <a:lnTo>
                      <a:pt x="65731" y="65731"/>
                    </a:lnTo>
                    <a:lnTo>
                      <a:pt x="2232" y="65731"/>
                    </a:lnTo>
                    <a:lnTo>
                      <a:pt x="2232" y="2232"/>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00" name="PA-任意多边形 5010">
                <a:extLst>
                  <a:ext uri="{FF2B5EF4-FFF2-40B4-BE49-F238E27FC236}">
                    <a16:creationId xmlns:a16="http://schemas.microsoft.com/office/drawing/2014/main" id="{EA5DED50-D391-4321-BA77-F5BA4C56003D}"/>
                  </a:ext>
                </a:extLst>
              </p:cNvPr>
              <p:cNvSpPr/>
              <p:nvPr>
                <p:custDataLst>
                  <p:tags r:id="rId31"/>
                </p:custDataLst>
              </p:nvPr>
            </p:nvSpPr>
            <p:spPr>
              <a:xfrm>
                <a:off x="15777517" y="3903015"/>
                <a:ext cx="827484" cy="255984"/>
              </a:xfrm>
              <a:custGeom>
                <a:avLst/>
                <a:gdLst>
                  <a:gd name="connsiteX0" fmla="*/ 700733 w 827484"/>
                  <a:gd name="connsiteY0" fmla="*/ 192735 h 255984"/>
                  <a:gd name="connsiteX1" fmla="*/ 700733 w 827484"/>
                  <a:gd name="connsiteY1" fmla="*/ 256234 h 255984"/>
                  <a:gd name="connsiteX2" fmla="*/ 795983 w 827484"/>
                  <a:gd name="connsiteY2" fmla="*/ 256234 h 255984"/>
                  <a:gd name="connsiteX3" fmla="*/ 827734 w 827484"/>
                  <a:gd name="connsiteY3" fmla="*/ 224483 h 255984"/>
                  <a:gd name="connsiteX4" fmla="*/ 827734 w 827484"/>
                  <a:gd name="connsiteY4" fmla="*/ 33983 h 255984"/>
                  <a:gd name="connsiteX5" fmla="*/ 795983 w 827484"/>
                  <a:gd name="connsiteY5" fmla="*/ 2232 h 255984"/>
                  <a:gd name="connsiteX6" fmla="*/ 33983 w 827484"/>
                  <a:gd name="connsiteY6" fmla="*/ 2232 h 255984"/>
                  <a:gd name="connsiteX7" fmla="*/ 2232 w 827484"/>
                  <a:gd name="connsiteY7" fmla="*/ 33983 h 255984"/>
                  <a:gd name="connsiteX8" fmla="*/ 2232 w 827484"/>
                  <a:gd name="connsiteY8" fmla="*/ 224483 h 255984"/>
                  <a:gd name="connsiteX9" fmla="*/ 33983 w 827484"/>
                  <a:gd name="connsiteY9" fmla="*/ 256234 h 255984"/>
                  <a:gd name="connsiteX10" fmla="*/ 351484 w 827484"/>
                  <a:gd name="connsiteY10" fmla="*/ 256234 h 255984"/>
                  <a:gd name="connsiteX11" fmla="*/ 351484 w 827484"/>
                  <a:gd name="connsiteY11" fmla="*/ 192735 h 255984"/>
                  <a:gd name="connsiteX12" fmla="*/ 65734 w 827484"/>
                  <a:gd name="connsiteY12" fmla="*/ 192735 h 255984"/>
                  <a:gd name="connsiteX13" fmla="*/ 65734 w 827484"/>
                  <a:gd name="connsiteY13" fmla="*/ 65734 h 255984"/>
                  <a:gd name="connsiteX14" fmla="*/ 764235 w 827484"/>
                  <a:gd name="connsiteY14" fmla="*/ 65734 h 255984"/>
                  <a:gd name="connsiteX15" fmla="*/ 764235 w 827484"/>
                  <a:gd name="connsiteY15" fmla="*/ 192735 h 255984"/>
                  <a:gd name="connsiteX16" fmla="*/ 700733 w 827484"/>
                  <a:gd name="connsiteY16" fmla="*/ 192735 h 255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27484" h="255984">
                    <a:moveTo>
                      <a:pt x="700733" y="192735"/>
                    </a:moveTo>
                    <a:lnTo>
                      <a:pt x="700733" y="256234"/>
                    </a:lnTo>
                    <a:lnTo>
                      <a:pt x="795983" y="256234"/>
                    </a:lnTo>
                    <a:cubicBezTo>
                      <a:pt x="813518" y="256234"/>
                      <a:pt x="827734" y="242018"/>
                      <a:pt x="827734" y="224483"/>
                    </a:cubicBezTo>
                    <a:lnTo>
                      <a:pt x="827734" y="33983"/>
                    </a:lnTo>
                    <a:cubicBezTo>
                      <a:pt x="827734" y="16448"/>
                      <a:pt x="813518" y="2232"/>
                      <a:pt x="795983" y="2232"/>
                    </a:cubicBezTo>
                    <a:lnTo>
                      <a:pt x="33983" y="2232"/>
                    </a:lnTo>
                    <a:cubicBezTo>
                      <a:pt x="16448" y="2232"/>
                      <a:pt x="2232" y="16448"/>
                      <a:pt x="2232" y="33983"/>
                    </a:cubicBezTo>
                    <a:lnTo>
                      <a:pt x="2232" y="224483"/>
                    </a:lnTo>
                    <a:cubicBezTo>
                      <a:pt x="2232" y="242018"/>
                      <a:pt x="16448" y="256234"/>
                      <a:pt x="33983" y="256234"/>
                    </a:cubicBezTo>
                    <a:lnTo>
                      <a:pt x="351484" y="256234"/>
                    </a:lnTo>
                    <a:lnTo>
                      <a:pt x="351484" y="192735"/>
                    </a:lnTo>
                    <a:lnTo>
                      <a:pt x="65734" y="192735"/>
                    </a:lnTo>
                    <a:lnTo>
                      <a:pt x="65734" y="65734"/>
                    </a:lnTo>
                    <a:lnTo>
                      <a:pt x="764235" y="65734"/>
                    </a:lnTo>
                    <a:lnTo>
                      <a:pt x="764235" y="192735"/>
                    </a:lnTo>
                    <a:lnTo>
                      <a:pt x="700733" y="192735"/>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01" name="PA-任意多边形 5011">
                <a:extLst>
                  <a:ext uri="{FF2B5EF4-FFF2-40B4-BE49-F238E27FC236}">
                    <a16:creationId xmlns:a16="http://schemas.microsoft.com/office/drawing/2014/main" id="{3E758CC5-3411-447C-89AF-C317D40A5011}"/>
                  </a:ext>
                </a:extLst>
              </p:cNvPr>
              <p:cNvSpPr/>
              <p:nvPr>
                <p:custDataLst>
                  <p:tags r:id="rId32"/>
                </p:custDataLst>
              </p:nvPr>
            </p:nvSpPr>
            <p:spPr>
              <a:xfrm>
                <a:off x="15396517" y="4474518"/>
                <a:ext cx="416719" cy="255984"/>
              </a:xfrm>
              <a:custGeom>
                <a:avLst/>
                <a:gdLst>
                  <a:gd name="connsiteX0" fmla="*/ 414983 w 416718"/>
                  <a:gd name="connsiteY0" fmla="*/ 65731 h 255984"/>
                  <a:gd name="connsiteX1" fmla="*/ 414983 w 416718"/>
                  <a:gd name="connsiteY1" fmla="*/ 2232 h 255984"/>
                  <a:gd name="connsiteX2" fmla="*/ 33983 w 416718"/>
                  <a:gd name="connsiteY2" fmla="*/ 2232 h 255984"/>
                  <a:gd name="connsiteX3" fmla="*/ 2232 w 416718"/>
                  <a:gd name="connsiteY3" fmla="*/ 33983 h 255984"/>
                  <a:gd name="connsiteX4" fmla="*/ 2232 w 416718"/>
                  <a:gd name="connsiteY4" fmla="*/ 224483 h 255984"/>
                  <a:gd name="connsiteX5" fmla="*/ 33983 w 416718"/>
                  <a:gd name="connsiteY5" fmla="*/ 256234 h 255984"/>
                  <a:gd name="connsiteX6" fmla="*/ 414983 w 416718"/>
                  <a:gd name="connsiteY6" fmla="*/ 256234 h 255984"/>
                  <a:gd name="connsiteX7" fmla="*/ 414983 w 416718"/>
                  <a:gd name="connsiteY7" fmla="*/ 192732 h 255984"/>
                  <a:gd name="connsiteX8" fmla="*/ 65734 w 416718"/>
                  <a:gd name="connsiteY8" fmla="*/ 192732 h 255984"/>
                  <a:gd name="connsiteX9" fmla="*/ 65734 w 416718"/>
                  <a:gd name="connsiteY9" fmla="*/ 65731 h 255984"/>
                  <a:gd name="connsiteX10" fmla="*/ 414983 w 416718"/>
                  <a:gd name="connsiteY10" fmla="*/ 65731 h 255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6718" h="255984">
                    <a:moveTo>
                      <a:pt x="414983" y="65731"/>
                    </a:moveTo>
                    <a:lnTo>
                      <a:pt x="414983" y="2232"/>
                    </a:lnTo>
                    <a:lnTo>
                      <a:pt x="33983" y="2232"/>
                    </a:lnTo>
                    <a:cubicBezTo>
                      <a:pt x="16448" y="2232"/>
                      <a:pt x="2232" y="16448"/>
                      <a:pt x="2232" y="33983"/>
                    </a:cubicBezTo>
                    <a:lnTo>
                      <a:pt x="2232" y="224483"/>
                    </a:lnTo>
                    <a:cubicBezTo>
                      <a:pt x="2232" y="242018"/>
                      <a:pt x="16448" y="256234"/>
                      <a:pt x="33983" y="256234"/>
                    </a:cubicBezTo>
                    <a:lnTo>
                      <a:pt x="414983" y="256234"/>
                    </a:lnTo>
                    <a:lnTo>
                      <a:pt x="414983" y="192732"/>
                    </a:lnTo>
                    <a:lnTo>
                      <a:pt x="65734" y="192732"/>
                    </a:lnTo>
                    <a:lnTo>
                      <a:pt x="65734" y="65731"/>
                    </a:lnTo>
                    <a:lnTo>
                      <a:pt x="414983" y="65731"/>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02" name="PA-任意多边形 5012">
                <a:extLst>
                  <a:ext uri="{FF2B5EF4-FFF2-40B4-BE49-F238E27FC236}">
                    <a16:creationId xmlns:a16="http://schemas.microsoft.com/office/drawing/2014/main" id="{925FF21E-BD6C-46DE-9FE0-77546689A025}"/>
                  </a:ext>
                </a:extLst>
              </p:cNvPr>
              <p:cNvSpPr/>
              <p:nvPr>
                <p:custDataLst>
                  <p:tags r:id="rId33"/>
                </p:custDataLst>
              </p:nvPr>
            </p:nvSpPr>
            <p:spPr>
              <a:xfrm>
                <a:off x="15872770" y="4157017"/>
                <a:ext cx="892969" cy="892969"/>
              </a:xfrm>
              <a:custGeom>
                <a:avLst/>
                <a:gdLst>
                  <a:gd name="connsiteX0" fmla="*/ 446731 w 892968"/>
                  <a:gd name="connsiteY0" fmla="*/ 2232 h 892968"/>
                  <a:gd name="connsiteX1" fmla="*/ 2232 w 892968"/>
                  <a:gd name="connsiteY1" fmla="*/ 446731 h 892968"/>
                  <a:gd name="connsiteX2" fmla="*/ 446731 w 892968"/>
                  <a:gd name="connsiteY2" fmla="*/ 891233 h 892968"/>
                  <a:gd name="connsiteX3" fmla="*/ 891230 w 892968"/>
                  <a:gd name="connsiteY3" fmla="*/ 446734 h 892968"/>
                  <a:gd name="connsiteX4" fmla="*/ 446731 w 892968"/>
                  <a:gd name="connsiteY4" fmla="*/ 2232 h 892968"/>
                  <a:gd name="connsiteX5" fmla="*/ 446731 w 892968"/>
                  <a:gd name="connsiteY5" fmla="*/ 827734 h 892968"/>
                  <a:gd name="connsiteX6" fmla="*/ 65731 w 892968"/>
                  <a:gd name="connsiteY6" fmla="*/ 446734 h 892968"/>
                  <a:gd name="connsiteX7" fmla="*/ 446731 w 892968"/>
                  <a:gd name="connsiteY7" fmla="*/ 65734 h 892968"/>
                  <a:gd name="connsiteX8" fmla="*/ 827731 w 892968"/>
                  <a:gd name="connsiteY8" fmla="*/ 446734 h 892968"/>
                  <a:gd name="connsiteX9" fmla="*/ 446731 w 892968"/>
                  <a:gd name="connsiteY9" fmla="*/ 827734 h 892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2968" h="892968">
                    <a:moveTo>
                      <a:pt x="446731" y="2232"/>
                    </a:moveTo>
                    <a:cubicBezTo>
                      <a:pt x="201239" y="2232"/>
                      <a:pt x="2232" y="201242"/>
                      <a:pt x="2232" y="446731"/>
                    </a:cubicBezTo>
                    <a:cubicBezTo>
                      <a:pt x="2232" y="692221"/>
                      <a:pt x="201239" y="891233"/>
                      <a:pt x="446731" y="891233"/>
                    </a:cubicBezTo>
                    <a:cubicBezTo>
                      <a:pt x="692223" y="891233"/>
                      <a:pt x="891230" y="692223"/>
                      <a:pt x="891230" y="446734"/>
                    </a:cubicBezTo>
                    <a:cubicBezTo>
                      <a:pt x="890968" y="201353"/>
                      <a:pt x="692113" y="2497"/>
                      <a:pt x="446731" y="2232"/>
                    </a:cubicBezTo>
                    <a:close/>
                    <a:moveTo>
                      <a:pt x="446731" y="827734"/>
                    </a:moveTo>
                    <a:cubicBezTo>
                      <a:pt x="236312" y="827734"/>
                      <a:pt x="65731" y="657154"/>
                      <a:pt x="65731" y="446734"/>
                    </a:cubicBezTo>
                    <a:cubicBezTo>
                      <a:pt x="65731" y="236315"/>
                      <a:pt x="236312" y="65734"/>
                      <a:pt x="446731" y="65734"/>
                    </a:cubicBezTo>
                    <a:cubicBezTo>
                      <a:pt x="657151" y="65734"/>
                      <a:pt x="827731" y="236315"/>
                      <a:pt x="827731" y="446734"/>
                    </a:cubicBezTo>
                    <a:cubicBezTo>
                      <a:pt x="827502" y="657058"/>
                      <a:pt x="657055" y="827505"/>
                      <a:pt x="446731" y="827734"/>
                    </a:cubicBez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03" name="PA-任意多边形 5013">
                <a:extLst>
                  <a:ext uri="{FF2B5EF4-FFF2-40B4-BE49-F238E27FC236}">
                    <a16:creationId xmlns:a16="http://schemas.microsoft.com/office/drawing/2014/main" id="{D1D638F5-18AD-4AB1-86A2-45DA3A06F670}"/>
                  </a:ext>
                </a:extLst>
              </p:cNvPr>
              <p:cNvSpPr/>
              <p:nvPr>
                <p:custDataLst>
                  <p:tags r:id="rId34"/>
                </p:custDataLst>
              </p:nvPr>
            </p:nvSpPr>
            <p:spPr>
              <a:xfrm>
                <a:off x="16167818" y="4347517"/>
                <a:ext cx="300633" cy="383977"/>
              </a:xfrm>
              <a:custGeom>
                <a:avLst/>
                <a:gdLst>
                  <a:gd name="connsiteX0" fmla="*/ 151683 w 300632"/>
                  <a:gd name="connsiteY0" fmla="*/ 383232 h 383976"/>
                  <a:gd name="connsiteX1" fmla="*/ 174129 w 300632"/>
                  <a:gd name="connsiteY1" fmla="*/ 373931 h 383976"/>
                  <a:gd name="connsiteX2" fmla="*/ 301130 w 300632"/>
                  <a:gd name="connsiteY2" fmla="*/ 246930 h 383976"/>
                  <a:gd name="connsiteX3" fmla="*/ 256234 w 300632"/>
                  <a:gd name="connsiteY3" fmla="*/ 202034 h 383976"/>
                  <a:gd name="connsiteX4" fmla="*/ 183431 w 300632"/>
                  <a:gd name="connsiteY4" fmla="*/ 274838 h 383976"/>
                  <a:gd name="connsiteX5" fmla="*/ 183431 w 300632"/>
                  <a:gd name="connsiteY5" fmla="*/ 2232 h 383976"/>
                  <a:gd name="connsiteX6" fmla="*/ 119932 w 300632"/>
                  <a:gd name="connsiteY6" fmla="*/ 2232 h 383976"/>
                  <a:gd name="connsiteX7" fmla="*/ 119932 w 300632"/>
                  <a:gd name="connsiteY7" fmla="*/ 274838 h 383976"/>
                  <a:gd name="connsiteX8" fmla="*/ 47128 w 300632"/>
                  <a:gd name="connsiteY8" fmla="*/ 202034 h 383976"/>
                  <a:gd name="connsiteX9" fmla="*/ 2232 w 300632"/>
                  <a:gd name="connsiteY9" fmla="*/ 246930 h 383976"/>
                  <a:gd name="connsiteX10" fmla="*/ 129233 w 300632"/>
                  <a:gd name="connsiteY10" fmla="*/ 373931 h 383976"/>
                  <a:gd name="connsiteX11" fmla="*/ 151683 w 300632"/>
                  <a:gd name="connsiteY11" fmla="*/ 383232 h 383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0632" h="383976">
                    <a:moveTo>
                      <a:pt x="151683" y="383232"/>
                    </a:moveTo>
                    <a:cubicBezTo>
                      <a:pt x="160103" y="383229"/>
                      <a:pt x="168176" y="379884"/>
                      <a:pt x="174129" y="373931"/>
                    </a:cubicBezTo>
                    <a:lnTo>
                      <a:pt x="301130" y="246930"/>
                    </a:lnTo>
                    <a:lnTo>
                      <a:pt x="256234" y="202034"/>
                    </a:lnTo>
                    <a:lnTo>
                      <a:pt x="183431" y="274838"/>
                    </a:lnTo>
                    <a:lnTo>
                      <a:pt x="183431" y="2232"/>
                    </a:lnTo>
                    <a:lnTo>
                      <a:pt x="119932" y="2232"/>
                    </a:lnTo>
                    <a:lnTo>
                      <a:pt x="119932" y="274838"/>
                    </a:lnTo>
                    <a:lnTo>
                      <a:pt x="47128" y="202034"/>
                    </a:lnTo>
                    <a:lnTo>
                      <a:pt x="2232" y="246930"/>
                    </a:lnTo>
                    <a:lnTo>
                      <a:pt x="129233" y="373931"/>
                    </a:lnTo>
                    <a:cubicBezTo>
                      <a:pt x="135187" y="379887"/>
                      <a:pt x="143262" y="383232"/>
                      <a:pt x="151683" y="383232"/>
                    </a:cubicBez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04" name="PA-任意多边形 5014">
                <a:extLst>
                  <a:ext uri="{FF2B5EF4-FFF2-40B4-BE49-F238E27FC236}">
                    <a16:creationId xmlns:a16="http://schemas.microsoft.com/office/drawing/2014/main" id="{842A8AAC-6121-4530-9368-511B1CE1FDD4}"/>
                  </a:ext>
                </a:extLst>
              </p:cNvPr>
              <p:cNvSpPr/>
              <p:nvPr>
                <p:custDataLst>
                  <p:tags r:id="rId35"/>
                </p:custDataLst>
              </p:nvPr>
            </p:nvSpPr>
            <p:spPr>
              <a:xfrm>
                <a:off x="16095003" y="4728520"/>
                <a:ext cx="446484" cy="130969"/>
              </a:xfrm>
              <a:custGeom>
                <a:avLst/>
                <a:gdLst>
                  <a:gd name="connsiteX0" fmla="*/ 383247 w 446484"/>
                  <a:gd name="connsiteY0" fmla="*/ 65731 h 130968"/>
                  <a:gd name="connsiteX1" fmla="*/ 65746 w 446484"/>
                  <a:gd name="connsiteY1" fmla="*/ 65731 h 130968"/>
                  <a:gd name="connsiteX2" fmla="*/ 65746 w 446484"/>
                  <a:gd name="connsiteY2" fmla="*/ 2232 h 130968"/>
                  <a:gd name="connsiteX3" fmla="*/ 2247 w 446484"/>
                  <a:gd name="connsiteY3" fmla="*/ 2232 h 130968"/>
                  <a:gd name="connsiteX4" fmla="*/ 2247 w 446484"/>
                  <a:gd name="connsiteY4" fmla="*/ 65731 h 130968"/>
                  <a:gd name="connsiteX5" fmla="*/ 63114 w 446484"/>
                  <a:gd name="connsiteY5" fmla="*/ 129230 h 130968"/>
                  <a:gd name="connsiteX6" fmla="*/ 65746 w 446484"/>
                  <a:gd name="connsiteY6" fmla="*/ 129230 h 130968"/>
                  <a:gd name="connsiteX7" fmla="*/ 383247 w 446484"/>
                  <a:gd name="connsiteY7" fmla="*/ 129230 h 130968"/>
                  <a:gd name="connsiteX8" fmla="*/ 446746 w 446484"/>
                  <a:gd name="connsiteY8" fmla="*/ 68363 h 130968"/>
                  <a:gd name="connsiteX9" fmla="*/ 446746 w 446484"/>
                  <a:gd name="connsiteY9" fmla="*/ 65731 h 130968"/>
                  <a:gd name="connsiteX10" fmla="*/ 446746 w 446484"/>
                  <a:gd name="connsiteY10" fmla="*/ 2232 h 130968"/>
                  <a:gd name="connsiteX11" fmla="*/ 383247 w 446484"/>
                  <a:gd name="connsiteY11" fmla="*/ 2232 h 130968"/>
                  <a:gd name="connsiteX12" fmla="*/ 383247 w 446484"/>
                  <a:gd name="connsiteY12" fmla="*/ 65731 h 130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6484" h="130968">
                    <a:moveTo>
                      <a:pt x="383247" y="65731"/>
                    </a:moveTo>
                    <a:lnTo>
                      <a:pt x="65746" y="65731"/>
                    </a:lnTo>
                    <a:lnTo>
                      <a:pt x="65746" y="2232"/>
                    </a:lnTo>
                    <a:lnTo>
                      <a:pt x="2247" y="2232"/>
                    </a:lnTo>
                    <a:lnTo>
                      <a:pt x="2247" y="65731"/>
                    </a:lnTo>
                    <a:cubicBezTo>
                      <a:pt x="1520" y="100075"/>
                      <a:pt x="28771" y="128504"/>
                      <a:pt x="63114" y="129230"/>
                    </a:cubicBezTo>
                    <a:cubicBezTo>
                      <a:pt x="63992" y="129248"/>
                      <a:pt x="64868" y="129248"/>
                      <a:pt x="65746" y="129230"/>
                    </a:cubicBezTo>
                    <a:lnTo>
                      <a:pt x="383247" y="129230"/>
                    </a:lnTo>
                    <a:cubicBezTo>
                      <a:pt x="417590" y="129957"/>
                      <a:pt x="446019" y="102706"/>
                      <a:pt x="446746" y="68363"/>
                    </a:cubicBezTo>
                    <a:cubicBezTo>
                      <a:pt x="446763" y="67485"/>
                      <a:pt x="446763" y="66609"/>
                      <a:pt x="446746" y="65731"/>
                    </a:cubicBezTo>
                    <a:lnTo>
                      <a:pt x="446746" y="2232"/>
                    </a:lnTo>
                    <a:lnTo>
                      <a:pt x="383247" y="2232"/>
                    </a:lnTo>
                    <a:lnTo>
                      <a:pt x="383247" y="65731"/>
                    </a:lnTo>
                    <a:close/>
                  </a:path>
                </a:pathLst>
              </a:custGeom>
              <a:solidFill>
                <a:srgbClr val="2170A6"/>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grpSp>
        <p:cxnSp>
          <p:nvCxnSpPr>
            <p:cNvPr id="73" name="直接箭头连接符 72">
              <a:extLst>
                <a:ext uri="{FF2B5EF4-FFF2-40B4-BE49-F238E27FC236}">
                  <a16:creationId xmlns:a16="http://schemas.microsoft.com/office/drawing/2014/main" id="{44368E5D-AF47-45FA-BB56-8F8649490C13}"/>
                </a:ext>
              </a:extLst>
            </p:cNvPr>
            <p:cNvCxnSpPr/>
            <p:nvPr/>
          </p:nvCxnSpPr>
          <p:spPr>
            <a:xfrm flipV="1">
              <a:off x="6096000" y="2886489"/>
              <a:ext cx="622434" cy="3918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直接箭头连接符 73">
              <a:extLst>
                <a:ext uri="{FF2B5EF4-FFF2-40B4-BE49-F238E27FC236}">
                  <a16:creationId xmlns:a16="http://schemas.microsoft.com/office/drawing/2014/main" id="{D63AF1B4-24C1-4DC6-A1A6-71DCBAEEE91B}"/>
                </a:ext>
              </a:extLst>
            </p:cNvPr>
            <p:cNvCxnSpPr/>
            <p:nvPr/>
          </p:nvCxnSpPr>
          <p:spPr>
            <a:xfrm flipH="1">
              <a:off x="6114323" y="3026622"/>
              <a:ext cx="631071" cy="4023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5" name="直接箭头连接符 74">
              <a:extLst>
                <a:ext uri="{FF2B5EF4-FFF2-40B4-BE49-F238E27FC236}">
                  <a16:creationId xmlns:a16="http://schemas.microsoft.com/office/drawing/2014/main" id="{0B7BC114-97F0-4AC0-A07C-77F3EDABBF9A}"/>
                </a:ext>
              </a:extLst>
            </p:cNvPr>
            <p:cNvCxnSpPr/>
            <p:nvPr/>
          </p:nvCxnSpPr>
          <p:spPr>
            <a:xfrm>
              <a:off x="6364413" y="3686207"/>
              <a:ext cx="93339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6" name="直接箭头连接符 75">
              <a:extLst>
                <a:ext uri="{FF2B5EF4-FFF2-40B4-BE49-F238E27FC236}">
                  <a16:creationId xmlns:a16="http://schemas.microsoft.com/office/drawing/2014/main" id="{E6E78642-5B03-4B9F-A101-787862D0FBDC}"/>
                </a:ext>
              </a:extLst>
            </p:cNvPr>
            <p:cNvCxnSpPr/>
            <p:nvPr/>
          </p:nvCxnSpPr>
          <p:spPr>
            <a:xfrm flipH="1">
              <a:off x="6364413" y="3797477"/>
              <a:ext cx="89372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7" name="直接箭头连接符 76">
              <a:extLst>
                <a:ext uri="{FF2B5EF4-FFF2-40B4-BE49-F238E27FC236}">
                  <a16:creationId xmlns:a16="http://schemas.microsoft.com/office/drawing/2014/main" id="{50845EFC-3A17-44BA-8E10-3E3D221575B2}"/>
                </a:ext>
              </a:extLst>
            </p:cNvPr>
            <p:cNvCxnSpPr>
              <a:stCxn id="57" idx="3"/>
            </p:cNvCxnSpPr>
            <p:nvPr/>
          </p:nvCxnSpPr>
          <p:spPr>
            <a:xfrm>
              <a:off x="6269509" y="4291397"/>
              <a:ext cx="793944" cy="3862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8" name="直接箭头连接符 77">
              <a:extLst>
                <a:ext uri="{FF2B5EF4-FFF2-40B4-BE49-F238E27FC236}">
                  <a16:creationId xmlns:a16="http://schemas.microsoft.com/office/drawing/2014/main" id="{45235008-D428-4E5B-8A6A-EE0646A49DAE}"/>
                </a:ext>
              </a:extLst>
            </p:cNvPr>
            <p:cNvCxnSpPr/>
            <p:nvPr/>
          </p:nvCxnSpPr>
          <p:spPr>
            <a:xfrm flipH="1" flipV="1">
              <a:off x="6412980" y="4457050"/>
              <a:ext cx="595489" cy="3206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9" name="文本框 78">
              <a:extLst>
                <a:ext uri="{FF2B5EF4-FFF2-40B4-BE49-F238E27FC236}">
                  <a16:creationId xmlns:a16="http://schemas.microsoft.com/office/drawing/2014/main" id="{D7FEEC32-21D4-4B8C-AC16-76A59764512F}"/>
                </a:ext>
              </a:extLst>
            </p:cNvPr>
            <p:cNvSpPr txBox="1"/>
            <p:nvPr/>
          </p:nvSpPr>
          <p:spPr>
            <a:xfrm>
              <a:off x="7666965" y="2445948"/>
              <a:ext cx="821575" cy="594330"/>
            </a:xfrm>
            <a:prstGeom prst="rect">
              <a:avLst/>
            </a:prstGeom>
            <a:noFill/>
          </p:spPr>
          <p:txBody>
            <a:bodyPr wrap="none" rtlCol="0">
              <a:spAutoFit/>
            </a:bodyPr>
            <a:lstStyle/>
            <a:p>
              <a:pPr algn="ctr"/>
              <a:r>
                <a:rPr lang="zh-CN" altLang="en-US" sz="1400" b="1" dirty="0">
                  <a:latin typeface="黑体" panose="02010609060101010101" pitchFamily="49" charset="-122"/>
                  <a:ea typeface="黑体" panose="02010609060101010101" pitchFamily="49" charset="-122"/>
                </a:rPr>
                <a:t>应用</a:t>
              </a:r>
              <a:endParaRPr lang="en-US" altLang="zh-CN" sz="1400" b="1" dirty="0">
                <a:latin typeface="黑体" panose="02010609060101010101" pitchFamily="49" charset="-122"/>
                <a:ea typeface="黑体" panose="02010609060101010101" pitchFamily="49" charset="-122"/>
              </a:endParaRPr>
            </a:p>
            <a:p>
              <a:pPr algn="ctr"/>
              <a:r>
                <a:rPr lang="zh-CN" altLang="en-US" sz="1400" b="1" dirty="0">
                  <a:latin typeface="黑体" panose="02010609060101010101" pitchFamily="49" charset="-122"/>
                  <a:ea typeface="黑体" panose="02010609060101010101" pitchFamily="49" charset="-122"/>
                </a:rPr>
                <a:t>服务器</a:t>
              </a:r>
              <a:endParaRPr lang="zh-SG" altLang="en-US" sz="1400" b="1" dirty="0">
                <a:latin typeface="黑体" panose="02010609060101010101" pitchFamily="49" charset="-122"/>
                <a:ea typeface="黑体" panose="02010609060101010101" pitchFamily="49" charset="-122"/>
              </a:endParaRPr>
            </a:p>
          </p:txBody>
        </p:sp>
        <p:sp>
          <p:nvSpPr>
            <p:cNvPr id="80" name="文本框 79">
              <a:extLst>
                <a:ext uri="{FF2B5EF4-FFF2-40B4-BE49-F238E27FC236}">
                  <a16:creationId xmlns:a16="http://schemas.microsoft.com/office/drawing/2014/main" id="{76A20B9D-EA32-43E5-B3D6-512486428844}"/>
                </a:ext>
              </a:extLst>
            </p:cNvPr>
            <p:cNvSpPr txBox="1"/>
            <p:nvPr/>
          </p:nvSpPr>
          <p:spPr>
            <a:xfrm>
              <a:off x="7933715" y="3861512"/>
              <a:ext cx="1025512" cy="594330"/>
            </a:xfrm>
            <a:prstGeom prst="rect">
              <a:avLst/>
            </a:prstGeom>
            <a:noFill/>
          </p:spPr>
          <p:txBody>
            <a:bodyPr wrap="none" rtlCol="0">
              <a:spAutoFit/>
            </a:bodyPr>
            <a:lstStyle/>
            <a:p>
              <a:pPr algn="ctr"/>
              <a:r>
                <a:rPr lang="zh-CN" altLang="en-US" sz="1400" b="1" dirty="0">
                  <a:latin typeface="黑体" panose="02010609060101010101" pitchFamily="49" charset="-122"/>
                  <a:ea typeface="黑体" panose="02010609060101010101" pitchFamily="49" charset="-122"/>
                </a:rPr>
                <a:t>支撑服务</a:t>
              </a:r>
              <a:endParaRPr lang="en-US" altLang="zh-CN" sz="1400" b="1" dirty="0">
                <a:latin typeface="黑体" panose="02010609060101010101" pitchFamily="49" charset="-122"/>
                <a:ea typeface="黑体" panose="02010609060101010101" pitchFamily="49" charset="-122"/>
              </a:endParaRPr>
            </a:p>
            <a:p>
              <a:pPr algn="ctr"/>
              <a:r>
                <a:rPr lang="zh-CN" altLang="en-US" sz="1400" b="1" dirty="0">
                  <a:latin typeface="黑体" panose="02010609060101010101" pitchFamily="49" charset="-122"/>
                  <a:ea typeface="黑体" panose="02010609060101010101" pitchFamily="49" charset="-122"/>
                </a:rPr>
                <a:t>等服务器</a:t>
              </a:r>
              <a:endParaRPr lang="zh-SG" altLang="en-US" sz="1400" b="1" dirty="0">
                <a:latin typeface="黑体" panose="02010609060101010101" pitchFamily="49" charset="-122"/>
                <a:ea typeface="黑体" panose="02010609060101010101" pitchFamily="49" charset="-122"/>
              </a:endParaRPr>
            </a:p>
          </p:txBody>
        </p:sp>
        <p:sp>
          <p:nvSpPr>
            <p:cNvPr id="81" name="文本框 80">
              <a:extLst>
                <a:ext uri="{FF2B5EF4-FFF2-40B4-BE49-F238E27FC236}">
                  <a16:creationId xmlns:a16="http://schemas.microsoft.com/office/drawing/2014/main" id="{86FAFFD8-064F-47A0-BB21-8F1462DBCF21}"/>
                </a:ext>
              </a:extLst>
            </p:cNvPr>
            <p:cNvSpPr txBox="1"/>
            <p:nvPr/>
          </p:nvSpPr>
          <p:spPr>
            <a:xfrm>
              <a:off x="6545622" y="5043955"/>
              <a:ext cx="1841259" cy="594330"/>
            </a:xfrm>
            <a:prstGeom prst="rect">
              <a:avLst/>
            </a:prstGeom>
            <a:noFill/>
          </p:spPr>
          <p:txBody>
            <a:bodyPr wrap="none" rtlCol="0">
              <a:spAutoFit/>
            </a:bodyPr>
            <a:lstStyle/>
            <a:p>
              <a:pPr algn="ctr"/>
              <a:r>
                <a:rPr lang="zh-CN" altLang="en-US" sz="1400" b="1" dirty="0">
                  <a:latin typeface="黑体" panose="02010609060101010101" pitchFamily="49" charset="-122"/>
                  <a:ea typeface="黑体" panose="02010609060101010101" pitchFamily="49" charset="-122"/>
                </a:rPr>
                <a:t>缓存</a:t>
              </a:r>
              <a:r>
                <a:rPr lang="en-US" altLang="zh-CN" sz="1400" b="1" dirty="0">
                  <a:latin typeface="黑体" panose="02010609060101010101" pitchFamily="49" charset="-122"/>
                  <a:ea typeface="黑体" panose="02010609060101010101" pitchFamily="49" charset="-122"/>
                </a:rPr>
                <a:t>/</a:t>
              </a:r>
              <a:r>
                <a:rPr lang="zh-CN" altLang="en-US" sz="1400" b="1" dirty="0">
                  <a:latin typeface="黑体" panose="02010609060101010101" pitchFamily="49" charset="-122"/>
                  <a:ea typeface="黑体" panose="02010609060101010101" pitchFamily="49" charset="-122"/>
                </a:rPr>
                <a:t>数据库</a:t>
              </a:r>
              <a:r>
                <a:rPr lang="en-US" altLang="zh-CN" sz="1400" b="1" dirty="0">
                  <a:latin typeface="黑体" panose="02010609060101010101" pitchFamily="49" charset="-122"/>
                  <a:ea typeface="黑体" panose="02010609060101010101" pitchFamily="49" charset="-122"/>
                </a:rPr>
                <a:t>/</a:t>
              </a:r>
              <a:r>
                <a:rPr lang="zh-CN" altLang="en-US" sz="1400" b="1" dirty="0">
                  <a:latin typeface="黑体" panose="02010609060101010101" pitchFamily="49" charset="-122"/>
                  <a:ea typeface="黑体" panose="02010609060101010101" pitchFamily="49" charset="-122"/>
                </a:rPr>
                <a:t>文件</a:t>
              </a:r>
              <a:endParaRPr lang="en-US" altLang="zh-CN" sz="1400" b="1" dirty="0">
                <a:latin typeface="黑体" panose="02010609060101010101" pitchFamily="49" charset="-122"/>
                <a:ea typeface="黑体" panose="02010609060101010101" pitchFamily="49" charset="-122"/>
              </a:endParaRPr>
            </a:p>
            <a:p>
              <a:pPr algn="ctr"/>
              <a:r>
                <a:rPr lang="zh-CN" altLang="en-US" sz="1400" b="1" dirty="0">
                  <a:latin typeface="黑体" panose="02010609060101010101" pitchFamily="49" charset="-122"/>
                  <a:ea typeface="黑体" panose="02010609060101010101" pitchFamily="49" charset="-122"/>
                </a:rPr>
                <a:t>等存储服务器</a:t>
              </a:r>
              <a:endParaRPr lang="zh-SG" altLang="en-US" sz="1400" b="1" dirty="0">
                <a:latin typeface="黑体" panose="02010609060101010101" pitchFamily="49" charset="-122"/>
                <a:ea typeface="黑体" panose="02010609060101010101" pitchFamily="49" charset="-122"/>
              </a:endParaRPr>
            </a:p>
          </p:txBody>
        </p:sp>
      </p:grpSp>
      <p:sp>
        <p:nvSpPr>
          <p:cNvPr id="5" name="矩形 4">
            <a:extLst>
              <a:ext uri="{FF2B5EF4-FFF2-40B4-BE49-F238E27FC236}">
                <a16:creationId xmlns:a16="http://schemas.microsoft.com/office/drawing/2014/main" id="{536858B5-3054-41FE-9B6C-2F6364052A36}"/>
              </a:ext>
            </a:extLst>
          </p:cNvPr>
          <p:cNvSpPr/>
          <p:nvPr/>
        </p:nvSpPr>
        <p:spPr>
          <a:xfrm>
            <a:off x="8411490" y="1837020"/>
            <a:ext cx="3328281" cy="2862322"/>
          </a:xfrm>
          <a:prstGeom prst="rect">
            <a:avLst/>
          </a:prstGeom>
        </p:spPr>
        <p:txBody>
          <a:bodyPr wrap="square">
            <a:spAutoFit/>
          </a:bodyPr>
          <a:lstStyle/>
          <a:p>
            <a:r>
              <a:rPr lang="zh-CN" altLang="en-US" sz="2000" dirty="0">
                <a:latin typeface="+mj-ea"/>
                <a:ea typeface="+mj-ea"/>
                <a:cs typeface="Arial" panose="020B0604020202020204" pitchFamily="34" charset="0"/>
              </a:rPr>
              <a:t>总体目标：</a:t>
            </a:r>
            <a:endParaRPr lang="en-US" altLang="zh-CN" sz="2000" dirty="0">
              <a:latin typeface="+mj-ea"/>
              <a:ea typeface="+mj-ea"/>
              <a:cs typeface="Arial" panose="020B0604020202020204" pitchFamily="34" charset="0"/>
            </a:endParaRPr>
          </a:p>
          <a:p>
            <a:endParaRPr lang="en-US" altLang="zh-CN" sz="2000" dirty="0">
              <a:latin typeface="+mj-ea"/>
              <a:ea typeface="+mj-ea"/>
              <a:cs typeface="Arial" panose="020B0604020202020204" pitchFamily="34" charset="0"/>
            </a:endParaRPr>
          </a:p>
          <a:p>
            <a:r>
              <a:rPr lang="zh-CN" altLang="zh-SG" sz="2000" dirty="0">
                <a:latin typeface="+mj-ea"/>
                <a:ea typeface="+mj-ea"/>
                <a:cs typeface="Arial" panose="020B0604020202020204" pitchFamily="34" charset="0"/>
              </a:rPr>
              <a:t>本项目旨在为一种罐式集装箱研发一款满足公、铁、水联运的位置环境监测设备，同步考虑基于该设备的能力建设面向物流公司、租赁公司、运输企业等业主单位信息服务的第三方云服务平台</a:t>
            </a:r>
            <a:endParaRPr lang="zh-SG" altLang="en-US" sz="2000" dirty="0">
              <a:latin typeface="+mj-ea"/>
              <a:ea typeface="+mj-ea"/>
            </a:endParaRPr>
          </a:p>
        </p:txBody>
      </p:sp>
    </p:spTree>
    <p:extLst>
      <p:ext uri="{BB962C8B-B14F-4D97-AF65-F5344CB8AC3E}">
        <p14:creationId xmlns:p14="http://schemas.microsoft.com/office/powerpoint/2010/main" val="4014440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67A0387-7650-4F23-9411-2CC4D66D7B63}"/>
              </a:ext>
            </a:extLst>
          </p:cNvPr>
          <p:cNvSpPr>
            <a:spLocks noGrp="1"/>
          </p:cNvSpPr>
          <p:nvPr>
            <p:ph type="title"/>
          </p:nvPr>
        </p:nvSpPr>
        <p:spPr/>
        <p:txBody>
          <a:bodyPr/>
          <a:lstStyle/>
          <a:p>
            <a:r>
              <a:rPr lang="en-US" altLang="zh-SG" dirty="0"/>
              <a:t> 2</a:t>
            </a:r>
            <a:r>
              <a:rPr lang="zh-CN" altLang="en-US" dirty="0"/>
              <a:t>、硬件架构</a:t>
            </a:r>
            <a:r>
              <a:rPr lang="en-US" altLang="zh-CN" dirty="0"/>
              <a:t> </a:t>
            </a:r>
            <a:endParaRPr lang="zh-SG" altLang="en-US" dirty="0"/>
          </a:p>
        </p:txBody>
      </p:sp>
      <p:sp>
        <p:nvSpPr>
          <p:cNvPr id="3" name="日期占位符 2">
            <a:extLst>
              <a:ext uri="{FF2B5EF4-FFF2-40B4-BE49-F238E27FC236}">
                <a16:creationId xmlns:a16="http://schemas.microsoft.com/office/drawing/2014/main" id="{95DFDE76-15E7-4481-92C1-CA5D2F8E84EB}"/>
              </a:ext>
            </a:extLst>
          </p:cNvPr>
          <p:cNvSpPr>
            <a:spLocks noGrp="1"/>
          </p:cNvSpPr>
          <p:nvPr>
            <p:ph type="dt" sz="half" idx="10"/>
          </p:nvPr>
        </p:nvSpPr>
        <p:spPr/>
        <p:txBody>
          <a:bodyPr/>
          <a:lstStyle/>
          <a:p>
            <a:fld id="{75D37B61-3566-41AF-9705-1DF8F2FE184C}" type="datetime1">
              <a:rPr lang="zh-CN" altLang="en-US" smtClean="0"/>
              <a:pPr/>
              <a:t>2019/8/22</a:t>
            </a:fld>
            <a:endParaRPr lang="zh-CN" altLang="en-US"/>
          </a:p>
        </p:txBody>
      </p:sp>
      <p:sp>
        <p:nvSpPr>
          <p:cNvPr id="4" name="页脚占位符 3">
            <a:extLst>
              <a:ext uri="{FF2B5EF4-FFF2-40B4-BE49-F238E27FC236}">
                <a16:creationId xmlns:a16="http://schemas.microsoft.com/office/drawing/2014/main" id="{07795DB0-771C-4572-88EA-8BFB8D5CCB84}"/>
              </a:ext>
            </a:extLst>
          </p:cNvPr>
          <p:cNvSpPr>
            <a:spLocks noGrp="1"/>
          </p:cNvSpPr>
          <p:nvPr>
            <p:ph type="ftr" sz="quarter" idx="11"/>
          </p:nvPr>
        </p:nvSpPr>
        <p:spPr/>
        <p:txBody>
          <a:bodyPr/>
          <a:lstStyle/>
          <a:p>
            <a:endParaRPr lang="zh-CN" altLang="en-US"/>
          </a:p>
        </p:txBody>
      </p:sp>
      <p:graphicFrame>
        <p:nvGraphicFramePr>
          <p:cNvPr id="11" name="表格 11">
            <a:extLst>
              <a:ext uri="{FF2B5EF4-FFF2-40B4-BE49-F238E27FC236}">
                <a16:creationId xmlns:a16="http://schemas.microsoft.com/office/drawing/2014/main" id="{3BB9FFC9-2A0E-43DD-B900-82283AFBF90C}"/>
              </a:ext>
            </a:extLst>
          </p:cNvPr>
          <p:cNvGraphicFramePr>
            <a:graphicFrameLocks noGrp="1"/>
          </p:cNvGraphicFramePr>
          <p:nvPr>
            <p:extLst>
              <p:ext uri="{D42A27DB-BD31-4B8C-83A1-F6EECF244321}">
                <p14:modId xmlns:p14="http://schemas.microsoft.com/office/powerpoint/2010/main" val="396753160"/>
              </p:ext>
            </p:extLst>
          </p:nvPr>
        </p:nvGraphicFramePr>
        <p:xfrm>
          <a:off x="1027134" y="1404791"/>
          <a:ext cx="10515600" cy="4297680"/>
        </p:xfrm>
        <a:graphic>
          <a:graphicData uri="http://schemas.openxmlformats.org/drawingml/2006/table">
            <a:tbl>
              <a:tblPr firstRow="1" bandRow="1">
                <a:tableStyleId>{7DF18680-E054-41AD-8BC1-D1AEF772440D}</a:tableStyleId>
              </a:tblPr>
              <a:tblGrid>
                <a:gridCol w="1957271">
                  <a:extLst>
                    <a:ext uri="{9D8B030D-6E8A-4147-A177-3AD203B41FA5}">
                      <a16:colId xmlns:a16="http://schemas.microsoft.com/office/drawing/2014/main" val="2660195092"/>
                    </a:ext>
                  </a:extLst>
                </a:gridCol>
                <a:gridCol w="8558329">
                  <a:extLst>
                    <a:ext uri="{9D8B030D-6E8A-4147-A177-3AD203B41FA5}">
                      <a16:colId xmlns:a16="http://schemas.microsoft.com/office/drawing/2014/main" val="1132381444"/>
                    </a:ext>
                  </a:extLst>
                </a:gridCol>
              </a:tblGrid>
              <a:tr h="198666">
                <a:tc>
                  <a:txBody>
                    <a:bodyPr/>
                    <a:lstStyle/>
                    <a:p>
                      <a:r>
                        <a:rPr lang="zh-CN" altLang="en-US" sz="1600" dirty="0"/>
                        <a:t>功能需求</a:t>
                      </a:r>
                      <a:endParaRPr lang="zh-SG" altLang="en-US" sz="1600" dirty="0"/>
                    </a:p>
                  </a:txBody>
                  <a:tcPr/>
                </a:tc>
                <a:tc>
                  <a:txBody>
                    <a:bodyPr/>
                    <a:lstStyle/>
                    <a:p>
                      <a:r>
                        <a:rPr lang="zh-CN" altLang="en-US" sz="1600" dirty="0"/>
                        <a:t>业务场景描述</a:t>
                      </a:r>
                      <a:endParaRPr lang="zh-SG" altLang="en-US" sz="1600" dirty="0"/>
                    </a:p>
                  </a:txBody>
                  <a:tcPr/>
                </a:tc>
                <a:extLst>
                  <a:ext uri="{0D108BD9-81ED-4DB2-BD59-A6C34878D82A}">
                    <a16:rowId xmlns:a16="http://schemas.microsoft.com/office/drawing/2014/main" val="2849120946"/>
                  </a:ext>
                </a:extLst>
              </a:tr>
              <a:tr h="342903">
                <a:tc>
                  <a:txBody>
                    <a:bodyPr/>
                    <a:lstStyle/>
                    <a:p>
                      <a:r>
                        <a:rPr lang="zh-CN" altLang="zh-SG" sz="1600" kern="1200" dirty="0">
                          <a:effectLst/>
                        </a:rPr>
                        <a:t>撞击检测</a:t>
                      </a:r>
                      <a:endParaRPr lang="zh-SG" altLang="en-US" sz="1600" dirty="0"/>
                    </a:p>
                  </a:txBody>
                  <a:tcPr/>
                </a:tc>
                <a:tc>
                  <a:txBody>
                    <a:bodyPr/>
                    <a:lstStyle/>
                    <a:p>
                      <a:r>
                        <a:rPr lang="zh-CN" altLang="zh-SG" sz="1600" kern="1200" dirty="0">
                          <a:effectLst/>
                        </a:rPr>
                        <a:t>集装箱在倒运过程中经常发生集装箱间出现碰撞情况，导致集装箱局部变形，使用周期变短。可通过防撞功能保证集装箱运输中安全倒运，当发生碰撞前作出报警。</a:t>
                      </a:r>
                      <a:endParaRPr lang="zh-SG" altLang="en-US" sz="1600" dirty="0"/>
                    </a:p>
                  </a:txBody>
                  <a:tcPr/>
                </a:tc>
                <a:extLst>
                  <a:ext uri="{0D108BD9-81ED-4DB2-BD59-A6C34878D82A}">
                    <a16:rowId xmlns:a16="http://schemas.microsoft.com/office/drawing/2014/main" val="2899453283"/>
                  </a:ext>
                </a:extLst>
              </a:tr>
              <a:tr h="489862">
                <a:tc>
                  <a:txBody>
                    <a:bodyPr/>
                    <a:lstStyle/>
                    <a:p>
                      <a:r>
                        <a:rPr lang="zh-CN" altLang="zh-SG" sz="1600" kern="1200" dirty="0">
                          <a:effectLst/>
                        </a:rPr>
                        <a:t>定位</a:t>
                      </a:r>
                      <a:endParaRPr lang="zh-SG" altLang="en-US" sz="1600" dirty="0"/>
                    </a:p>
                  </a:txBody>
                  <a:tcPr/>
                </a:tc>
                <a:tc>
                  <a:txBody>
                    <a:bodyPr/>
                    <a:lstStyle/>
                    <a:p>
                      <a:r>
                        <a:rPr lang="zh-CN" altLang="zh-SG" sz="1600" kern="1200" dirty="0">
                          <a:effectLst/>
                        </a:rPr>
                        <a:t>集装箱运输过程中集装箱管理部门和商家均可通过该项功能了解集装箱现在位置及到站时间，便于到站后的倒运及接货安排，节约时间，提高效率，完成整个线路运输。</a:t>
                      </a:r>
                      <a:endParaRPr lang="zh-SG" altLang="en-US" sz="1600" dirty="0"/>
                    </a:p>
                  </a:txBody>
                  <a:tcPr/>
                </a:tc>
                <a:extLst>
                  <a:ext uri="{0D108BD9-81ED-4DB2-BD59-A6C34878D82A}">
                    <a16:rowId xmlns:a16="http://schemas.microsoft.com/office/drawing/2014/main" val="390707865"/>
                  </a:ext>
                </a:extLst>
              </a:tr>
              <a:tr h="489862">
                <a:tc>
                  <a:txBody>
                    <a:bodyPr/>
                    <a:lstStyle/>
                    <a:p>
                      <a:r>
                        <a:rPr lang="zh-CN" altLang="zh-SG" sz="1600" kern="1200" dirty="0">
                          <a:effectLst/>
                        </a:rPr>
                        <a:t>压力监测</a:t>
                      </a:r>
                      <a:endParaRPr lang="zh-SG" altLang="en-US" sz="1600" dirty="0"/>
                    </a:p>
                  </a:txBody>
                  <a:tcPr/>
                </a:tc>
                <a:tc>
                  <a:txBody>
                    <a:bodyPr/>
                    <a:lstStyle/>
                    <a:p>
                      <a:r>
                        <a:rPr lang="zh-CN" altLang="zh-SG" sz="1600" kern="1200" dirty="0">
                          <a:effectLst/>
                        </a:rPr>
                        <a:t>每个罐式集装箱在运输过程中装卸货工况和运输工况的压力等级不同，需保证其压力小于罐箱的设计压力，当大于设计压力时，发出报警，有效加大了对集装箱的监控力度，确保安全。</a:t>
                      </a:r>
                      <a:endParaRPr lang="zh-SG" altLang="en-US" sz="1600" dirty="0"/>
                    </a:p>
                  </a:txBody>
                  <a:tcPr/>
                </a:tc>
                <a:extLst>
                  <a:ext uri="{0D108BD9-81ED-4DB2-BD59-A6C34878D82A}">
                    <a16:rowId xmlns:a16="http://schemas.microsoft.com/office/drawing/2014/main" val="922724462"/>
                  </a:ext>
                </a:extLst>
              </a:tr>
              <a:tr h="342903">
                <a:tc>
                  <a:txBody>
                    <a:bodyPr/>
                    <a:lstStyle/>
                    <a:p>
                      <a:r>
                        <a:rPr lang="zh-CN" altLang="zh-SG" sz="1600" kern="1200" dirty="0">
                          <a:effectLst/>
                        </a:rPr>
                        <a:t>液位监测</a:t>
                      </a:r>
                      <a:endParaRPr lang="zh-SG" altLang="en-US" sz="1600" dirty="0"/>
                    </a:p>
                  </a:txBody>
                  <a:tcPr/>
                </a:tc>
                <a:tc>
                  <a:txBody>
                    <a:bodyPr/>
                    <a:lstStyle/>
                    <a:p>
                      <a:r>
                        <a:rPr lang="zh-CN" altLang="zh-SG" sz="1600" kern="1200" dirty="0">
                          <a:effectLst/>
                        </a:rPr>
                        <a:t>集装箱装货过程中出现液位超高等现象，罐体安装液位探测器，装货过程中按照设计要求达到液位高度时，将信息反馈给相关部门或人员，保证液位适应运输要求。</a:t>
                      </a:r>
                      <a:endParaRPr lang="zh-SG" altLang="en-US" sz="1600" dirty="0"/>
                    </a:p>
                  </a:txBody>
                  <a:tcPr/>
                </a:tc>
                <a:extLst>
                  <a:ext uri="{0D108BD9-81ED-4DB2-BD59-A6C34878D82A}">
                    <a16:rowId xmlns:a16="http://schemas.microsoft.com/office/drawing/2014/main" val="2797268702"/>
                  </a:ext>
                </a:extLst>
              </a:tr>
              <a:tr h="198666">
                <a:tc>
                  <a:txBody>
                    <a:bodyPr/>
                    <a:lstStyle/>
                    <a:p>
                      <a:r>
                        <a:rPr lang="zh-CN" altLang="zh-SG" sz="1600" kern="1200" dirty="0">
                          <a:effectLst/>
                        </a:rPr>
                        <a:t>温度监测</a:t>
                      </a:r>
                      <a:endParaRPr lang="zh-SG" altLang="en-US" sz="1600" dirty="0"/>
                    </a:p>
                  </a:txBody>
                  <a:tcPr/>
                </a:tc>
                <a:tc>
                  <a:txBody>
                    <a:bodyPr/>
                    <a:lstStyle/>
                    <a:p>
                      <a:r>
                        <a:rPr lang="zh-CN" altLang="zh-SG" sz="1600" kern="1200" dirty="0">
                          <a:effectLst/>
                        </a:rPr>
                        <a:t>集装箱装卸工况中需要温度达到某个数值才能进行装卸货，该功能不仅可以完成装卸货工况温度监控，也能监测货物运输过程中罐内温度，当超过设计温度时发出报警，有效加大了对集装箱的监控力度，确保安全。</a:t>
                      </a:r>
                      <a:endParaRPr lang="zh-SG" altLang="en-US" sz="1600" dirty="0"/>
                    </a:p>
                  </a:txBody>
                  <a:tcPr/>
                </a:tc>
                <a:extLst>
                  <a:ext uri="{0D108BD9-81ED-4DB2-BD59-A6C34878D82A}">
                    <a16:rowId xmlns:a16="http://schemas.microsoft.com/office/drawing/2014/main" val="3680699891"/>
                  </a:ext>
                </a:extLst>
              </a:tr>
              <a:tr h="198666">
                <a:tc>
                  <a:txBody>
                    <a:bodyPr/>
                    <a:lstStyle/>
                    <a:p>
                      <a:r>
                        <a:rPr lang="zh-CN" altLang="zh-SG" sz="1600" kern="1200" dirty="0">
                          <a:effectLst/>
                        </a:rPr>
                        <a:t>阀门和人孔盖监测</a:t>
                      </a:r>
                      <a:endParaRPr lang="zh-SG" altLang="en-US" sz="1600" dirty="0"/>
                    </a:p>
                  </a:txBody>
                  <a:tcPr/>
                </a:tc>
                <a:tc>
                  <a:txBody>
                    <a:bodyPr/>
                    <a:lstStyle/>
                    <a:p>
                      <a:r>
                        <a:rPr lang="zh-CN" altLang="zh-SG" sz="1600" kern="1200" dirty="0">
                          <a:effectLst/>
                        </a:rPr>
                        <a:t>集装箱运输过程中阀门和人孔盖打开均会导致货物泄露，某些货物会对环境造成污染，需利用此功能监测阀门和人孔盖开关状态，记录开关信息，当遇到非正常开关时报警，将信息反馈给相关部门。</a:t>
                      </a:r>
                      <a:endParaRPr lang="zh-SG" altLang="en-US" sz="1600" dirty="0"/>
                    </a:p>
                  </a:txBody>
                  <a:tcPr/>
                </a:tc>
                <a:extLst>
                  <a:ext uri="{0D108BD9-81ED-4DB2-BD59-A6C34878D82A}">
                    <a16:rowId xmlns:a16="http://schemas.microsoft.com/office/drawing/2014/main" val="2086324398"/>
                  </a:ext>
                </a:extLst>
              </a:tr>
            </a:tbl>
          </a:graphicData>
        </a:graphic>
      </p:graphicFrame>
    </p:spTree>
    <p:extLst>
      <p:ext uri="{BB962C8B-B14F-4D97-AF65-F5344CB8AC3E}">
        <p14:creationId xmlns:p14="http://schemas.microsoft.com/office/powerpoint/2010/main" val="9281179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67A0387-7650-4F23-9411-2CC4D66D7B63}"/>
              </a:ext>
            </a:extLst>
          </p:cNvPr>
          <p:cNvSpPr>
            <a:spLocks noGrp="1"/>
          </p:cNvSpPr>
          <p:nvPr>
            <p:ph type="title"/>
          </p:nvPr>
        </p:nvSpPr>
        <p:spPr/>
        <p:txBody>
          <a:bodyPr/>
          <a:lstStyle/>
          <a:p>
            <a:r>
              <a:rPr lang="en-US" altLang="zh-SG" dirty="0"/>
              <a:t> 2</a:t>
            </a:r>
            <a:r>
              <a:rPr lang="zh-CN" altLang="en-US" dirty="0"/>
              <a:t>、硬件架构（组网方式</a:t>
            </a:r>
            <a:r>
              <a:rPr lang="en-US" altLang="zh-CN" dirty="0"/>
              <a:t>3</a:t>
            </a:r>
            <a:r>
              <a:rPr lang="zh-CN" altLang="en-US" dirty="0"/>
              <a:t>）</a:t>
            </a:r>
            <a:r>
              <a:rPr lang="en-US" altLang="zh-CN" dirty="0"/>
              <a:t> </a:t>
            </a:r>
            <a:endParaRPr lang="zh-SG" altLang="en-US" dirty="0"/>
          </a:p>
        </p:txBody>
      </p:sp>
      <p:sp>
        <p:nvSpPr>
          <p:cNvPr id="3" name="日期占位符 2">
            <a:extLst>
              <a:ext uri="{FF2B5EF4-FFF2-40B4-BE49-F238E27FC236}">
                <a16:creationId xmlns:a16="http://schemas.microsoft.com/office/drawing/2014/main" id="{95DFDE76-15E7-4481-92C1-CA5D2F8E84EB}"/>
              </a:ext>
            </a:extLst>
          </p:cNvPr>
          <p:cNvSpPr>
            <a:spLocks noGrp="1"/>
          </p:cNvSpPr>
          <p:nvPr>
            <p:ph type="dt" sz="half" idx="10"/>
          </p:nvPr>
        </p:nvSpPr>
        <p:spPr/>
        <p:txBody>
          <a:bodyPr/>
          <a:lstStyle/>
          <a:p>
            <a:fld id="{75D37B61-3566-41AF-9705-1DF8F2FE184C}" type="datetime1">
              <a:rPr lang="zh-CN" altLang="en-US" smtClean="0"/>
              <a:pPr/>
              <a:t>2019/8/22</a:t>
            </a:fld>
            <a:endParaRPr lang="zh-CN" altLang="en-US"/>
          </a:p>
        </p:txBody>
      </p:sp>
      <p:sp>
        <p:nvSpPr>
          <p:cNvPr id="4" name="页脚占位符 3">
            <a:extLst>
              <a:ext uri="{FF2B5EF4-FFF2-40B4-BE49-F238E27FC236}">
                <a16:creationId xmlns:a16="http://schemas.microsoft.com/office/drawing/2014/main" id="{07795DB0-771C-4572-88EA-8BFB8D5CCB84}"/>
              </a:ext>
            </a:extLst>
          </p:cNvPr>
          <p:cNvSpPr>
            <a:spLocks noGrp="1"/>
          </p:cNvSpPr>
          <p:nvPr>
            <p:ph type="ftr" sz="quarter" idx="11"/>
          </p:nvPr>
        </p:nvSpPr>
        <p:spPr/>
        <p:txBody>
          <a:bodyPr/>
          <a:lstStyle/>
          <a:p>
            <a:endParaRPr lang="zh-CN" altLang="en-US" dirty="0"/>
          </a:p>
        </p:txBody>
      </p:sp>
      <p:graphicFrame>
        <p:nvGraphicFramePr>
          <p:cNvPr id="5" name="表格 4">
            <a:extLst>
              <a:ext uri="{FF2B5EF4-FFF2-40B4-BE49-F238E27FC236}">
                <a16:creationId xmlns:a16="http://schemas.microsoft.com/office/drawing/2014/main" id="{B58CC561-B6AE-419F-8336-F1135E23F4FE}"/>
              </a:ext>
            </a:extLst>
          </p:cNvPr>
          <p:cNvGraphicFramePr>
            <a:graphicFrameLocks noGrp="1"/>
          </p:cNvGraphicFramePr>
          <p:nvPr/>
        </p:nvGraphicFramePr>
        <p:xfrm>
          <a:off x="0" y="1227552"/>
          <a:ext cx="4635674" cy="4709787"/>
        </p:xfrm>
        <a:graphic>
          <a:graphicData uri="http://schemas.openxmlformats.org/drawingml/2006/table">
            <a:tbl>
              <a:tblPr firstRow="1" firstCol="1" bandRow="1">
                <a:tableStyleId>{5C22544A-7EE6-4342-B048-85BDC9FD1C3A}</a:tableStyleId>
              </a:tblPr>
              <a:tblGrid>
                <a:gridCol w="1403959">
                  <a:extLst>
                    <a:ext uri="{9D8B030D-6E8A-4147-A177-3AD203B41FA5}">
                      <a16:colId xmlns:a16="http://schemas.microsoft.com/office/drawing/2014/main" val="864146953"/>
                    </a:ext>
                  </a:extLst>
                </a:gridCol>
                <a:gridCol w="3231715">
                  <a:extLst>
                    <a:ext uri="{9D8B030D-6E8A-4147-A177-3AD203B41FA5}">
                      <a16:colId xmlns:a16="http://schemas.microsoft.com/office/drawing/2014/main" val="3556977072"/>
                    </a:ext>
                  </a:extLst>
                </a:gridCol>
              </a:tblGrid>
              <a:tr h="418861">
                <a:tc>
                  <a:txBody>
                    <a:bodyPr/>
                    <a:lstStyle/>
                    <a:p>
                      <a:pPr marL="0" algn="ctr" defTabSz="914400" rtl="0" eaLnBrk="1" latinLnBrk="0" hangingPunct="1">
                        <a:lnSpc>
                          <a:spcPct val="115000"/>
                        </a:lnSpc>
                        <a:spcAft>
                          <a:spcPts val="0"/>
                        </a:spcAft>
                      </a:pPr>
                      <a:r>
                        <a:rPr lang="zh-CN" altLang="en-US" sz="1600" b="1" kern="1200" dirty="0">
                          <a:solidFill>
                            <a:schemeClr val="lt1"/>
                          </a:solidFill>
                          <a:latin typeface="+mn-ea"/>
                          <a:ea typeface="+mn-ea"/>
                          <a:cs typeface="+mn-cs"/>
                        </a:rPr>
                        <a:t>设备</a:t>
                      </a:r>
                    </a:p>
                  </a:txBody>
                  <a:tcPr marL="68580" marR="68580" marT="0" marB="0" anchor="ctr"/>
                </a:tc>
                <a:tc>
                  <a:txBody>
                    <a:bodyPr/>
                    <a:lstStyle/>
                    <a:p>
                      <a:pPr algn="ctr">
                        <a:lnSpc>
                          <a:spcPct val="115000"/>
                        </a:lnSpc>
                        <a:spcAft>
                          <a:spcPts val="0"/>
                        </a:spcAft>
                      </a:pPr>
                      <a:r>
                        <a:rPr lang="zh-CN" sz="1600" kern="100" dirty="0">
                          <a:effectLst/>
                          <a:latin typeface="+mn-ea"/>
                          <a:ea typeface="+mn-ea"/>
                        </a:rPr>
                        <a:t>功能</a:t>
                      </a:r>
                      <a:r>
                        <a:rPr lang="zh-CN" altLang="en-US" sz="1600" kern="100" dirty="0">
                          <a:effectLst/>
                          <a:latin typeface="+mn-ea"/>
                          <a:ea typeface="+mn-ea"/>
                        </a:rPr>
                        <a:t>定义</a:t>
                      </a:r>
                      <a:endParaRPr lang="zh-CN" sz="1600" kern="100" dirty="0">
                        <a:effectLst/>
                        <a:latin typeface="+mn-ea"/>
                        <a:ea typeface="+mn-ea"/>
                        <a:cs typeface="Arial" panose="020B0604020202020204" pitchFamily="34" charset="0"/>
                      </a:endParaRPr>
                    </a:p>
                  </a:txBody>
                  <a:tcPr marL="68580" marR="68580" marT="0" marB="0" anchor="ctr"/>
                </a:tc>
                <a:extLst>
                  <a:ext uri="{0D108BD9-81ED-4DB2-BD59-A6C34878D82A}">
                    <a16:rowId xmlns:a16="http://schemas.microsoft.com/office/drawing/2014/main" val="1219542194"/>
                  </a:ext>
                </a:extLst>
              </a:tr>
              <a:tr h="953523">
                <a:tc>
                  <a:txBody>
                    <a:bodyPr/>
                    <a:lstStyle/>
                    <a:p>
                      <a:pPr algn="just">
                        <a:lnSpc>
                          <a:spcPct val="115000"/>
                        </a:lnSpc>
                        <a:spcAft>
                          <a:spcPts val="0"/>
                        </a:spcAft>
                      </a:pPr>
                      <a:r>
                        <a:rPr lang="zh-CN" sz="1600" kern="100" dirty="0">
                          <a:effectLst/>
                          <a:latin typeface="+mn-ea"/>
                          <a:ea typeface="+mn-ea"/>
                        </a:rPr>
                        <a:t>主机</a:t>
                      </a:r>
                      <a:endParaRPr lang="zh-CN" sz="1600" kern="100" dirty="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600" kern="100">
                          <a:effectLst/>
                          <a:latin typeface="+mn-ea"/>
                          <a:ea typeface="+mn-ea"/>
                        </a:rPr>
                        <a:t>定位、通讯、</a:t>
                      </a:r>
                      <a:r>
                        <a:rPr lang="en-US" sz="1600" kern="100">
                          <a:effectLst/>
                          <a:latin typeface="+mn-ea"/>
                          <a:ea typeface="+mn-ea"/>
                        </a:rPr>
                        <a:t>485</a:t>
                      </a:r>
                      <a:r>
                        <a:rPr lang="zh-CN" sz="1600" kern="100">
                          <a:effectLst/>
                          <a:latin typeface="+mn-ea"/>
                          <a:ea typeface="+mn-ea"/>
                        </a:rPr>
                        <a:t>总线、外界温度、三轴加速度、设备内部温湿度测量、振动唤醒、数据补报、</a:t>
                      </a:r>
                      <a:endParaRPr lang="zh-CN" sz="1600" kern="100">
                        <a:effectLst/>
                        <a:latin typeface="+mn-ea"/>
                        <a:ea typeface="+mn-ea"/>
                        <a:cs typeface="Arial" panose="020B0604020202020204" pitchFamily="34" charset="0"/>
                      </a:endParaRPr>
                    </a:p>
                  </a:txBody>
                  <a:tcPr marL="68580" marR="68580" marT="0" marB="0" anchor="ctr"/>
                </a:tc>
                <a:extLst>
                  <a:ext uri="{0D108BD9-81ED-4DB2-BD59-A6C34878D82A}">
                    <a16:rowId xmlns:a16="http://schemas.microsoft.com/office/drawing/2014/main" val="2552295990"/>
                  </a:ext>
                </a:extLst>
              </a:tr>
              <a:tr h="621549">
                <a:tc>
                  <a:txBody>
                    <a:bodyPr/>
                    <a:lstStyle/>
                    <a:p>
                      <a:pPr algn="just">
                        <a:lnSpc>
                          <a:spcPct val="115000"/>
                        </a:lnSpc>
                        <a:spcAft>
                          <a:spcPts val="0"/>
                        </a:spcAft>
                      </a:pPr>
                      <a:r>
                        <a:rPr lang="zh-CN" sz="1600" kern="100">
                          <a:effectLst/>
                          <a:latin typeface="+mn-ea"/>
                          <a:ea typeface="+mn-ea"/>
                        </a:rPr>
                        <a:t>采集盒</a:t>
                      </a:r>
                      <a:endParaRPr lang="zh-CN" sz="16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en-US" sz="1600" kern="100" dirty="0">
                          <a:effectLst/>
                          <a:latin typeface="+mn-ea"/>
                          <a:ea typeface="+mn-ea"/>
                        </a:rPr>
                        <a:t>485</a:t>
                      </a:r>
                      <a:r>
                        <a:rPr lang="zh-CN" sz="1600" kern="100" dirty="0">
                          <a:effectLst/>
                          <a:latin typeface="+mn-ea"/>
                          <a:ea typeface="+mn-ea"/>
                        </a:rPr>
                        <a:t>数据传输、传感器接入、设备内部温湿度测量</a:t>
                      </a:r>
                      <a:endParaRPr lang="zh-CN" sz="1600" kern="100" dirty="0">
                        <a:effectLst/>
                        <a:latin typeface="+mn-ea"/>
                        <a:ea typeface="+mn-ea"/>
                        <a:cs typeface="Arial" panose="020B0604020202020204" pitchFamily="34" charset="0"/>
                      </a:endParaRPr>
                    </a:p>
                  </a:txBody>
                  <a:tcPr marL="68580" marR="68580" marT="0" marB="0" anchor="ctr"/>
                </a:tc>
                <a:extLst>
                  <a:ext uri="{0D108BD9-81ED-4DB2-BD59-A6C34878D82A}">
                    <a16:rowId xmlns:a16="http://schemas.microsoft.com/office/drawing/2014/main" val="3580664707"/>
                  </a:ext>
                </a:extLst>
              </a:tr>
              <a:tr h="621549">
                <a:tc>
                  <a:txBody>
                    <a:bodyPr/>
                    <a:lstStyle/>
                    <a:p>
                      <a:pPr algn="just">
                        <a:lnSpc>
                          <a:spcPct val="115000"/>
                        </a:lnSpc>
                        <a:spcAft>
                          <a:spcPts val="0"/>
                        </a:spcAft>
                      </a:pPr>
                      <a:r>
                        <a:rPr lang="zh-CN" sz="1600" kern="100">
                          <a:effectLst/>
                          <a:latin typeface="+mn-ea"/>
                          <a:ea typeface="+mn-ea"/>
                        </a:rPr>
                        <a:t>温度传感器</a:t>
                      </a:r>
                      <a:endParaRPr lang="zh-CN" sz="16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600" kern="100" dirty="0">
                          <a:effectLst/>
                          <a:latin typeface="+mn-ea"/>
                          <a:ea typeface="+mn-ea"/>
                        </a:rPr>
                        <a:t>罐箱内部液体温度采集</a:t>
                      </a:r>
                      <a:endParaRPr lang="zh-CN" sz="1600" kern="100" dirty="0">
                        <a:effectLst/>
                        <a:latin typeface="+mn-ea"/>
                        <a:ea typeface="+mn-ea"/>
                        <a:cs typeface="Arial" panose="020B0604020202020204" pitchFamily="34" charset="0"/>
                      </a:endParaRPr>
                    </a:p>
                  </a:txBody>
                  <a:tcPr marL="68580" marR="68580" marT="0" marB="0" anchor="ctr"/>
                </a:tc>
                <a:extLst>
                  <a:ext uri="{0D108BD9-81ED-4DB2-BD59-A6C34878D82A}">
                    <a16:rowId xmlns:a16="http://schemas.microsoft.com/office/drawing/2014/main" val="2298106912"/>
                  </a:ext>
                </a:extLst>
              </a:tr>
              <a:tr h="418861">
                <a:tc>
                  <a:txBody>
                    <a:bodyPr/>
                    <a:lstStyle/>
                    <a:p>
                      <a:pPr algn="just">
                        <a:lnSpc>
                          <a:spcPct val="115000"/>
                        </a:lnSpc>
                        <a:spcAft>
                          <a:spcPts val="0"/>
                        </a:spcAft>
                      </a:pPr>
                      <a:r>
                        <a:rPr lang="zh-CN" sz="1600" kern="100">
                          <a:effectLst/>
                          <a:latin typeface="+mn-ea"/>
                          <a:ea typeface="+mn-ea"/>
                        </a:rPr>
                        <a:t>液位计</a:t>
                      </a:r>
                      <a:endParaRPr lang="zh-CN" sz="16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600" kern="100">
                          <a:effectLst/>
                          <a:latin typeface="+mn-ea"/>
                          <a:ea typeface="+mn-ea"/>
                        </a:rPr>
                        <a:t>采集罐箱内液体液位值</a:t>
                      </a:r>
                      <a:endParaRPr lang="zh-CN" sz="1600" kern="100">
                        <a:effectLst/>
                        <a:latin typeface="+mn-ea"/>
                        <a:ea typeface="+mn-ea"/>
                        <a:cs typeface="Arial" panose="020B0604020202020204" pitchFamily="34" charset="0"/>
                      </a:endParaRPr>
                    </a:p>
                  </a:txBody>
                  <a:tcPr marL="68580" marR="68580" marT="0" marB="0" anchor="ctr"/>
                </a:tc>
                <a:extLst>
                  <a:ext uri="{0D108BD9-81ED-4DB2-BD59-A6C34878D82A}">
                    <a16:rowId xmlns:a16="http://schemas.microsoft.com/office/drawing/2014/main" val="3094696420"/>
                  </a:ext>
                </a:extLst>
              </a:tr>
              <a:tr h="418861">
                <a:tc>
                  <a:txBody>
                    <a:bodyPr/>
                    <a:lstStyle/>
                    <a:p>
                      <a:pPr algn="just">
                        <a:lnSpc>
                          <a:spcPct val="115000"/>
                        </a:lnSpc>
                        <a:spcAft>
                          <a:spcPts val="0"/>
                        </a:spcAft>
                      </a:pPr>
                      <a:r>
                        <a:rPr lang="zh-CN" sz="1600" kern="100">
                          <a:effectLst/>
                          <a:latin typeface="+mn-ea"/>
                          <a:ea typeface="+mn-ea"/>
                        </a:rPr>
                        <a:t>液压计</a:t>
                      </a:r>
                      <a:endParaRPr lang="zh-CN" sz="16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600" kern="100">
                          <a:effectLst/>
                          <a:latin typeface="+mn-ea"/>
                          <a:ea typeface="+mn-ea"/>
                        </a:rPr>
                        <a:t>采集罐箱内液体压力</a:t>
                      </a:r>
                      <a:endParaRPr lang="zh-CN" sz="1600" kern="100">
                        <a:effectLst/>
                        <a:latin typeface="+mn-ea"/>
                        <a:ea typeface="+mn-ea"/>
                        <a:cs typeface="Arial" panose="020B0604020202020204" pitchFamily="34" charset="0"/>
                      </a:endParaRPr>
                    </a:p>
                  </a:txBody>
                  <a:tcPr marL="68580" marR="68580" marT="0" marB="0" anchor="ctr"/>
                </a:tc>
                <a:extLst>
                  <a:ext uri="{0D108BD9-81ED-4DB2-BD59-A6C34878D82A}">
                    <a16:rowId xmlns:a16="http://schemas.microsoft.com/office/drawing/2014/main" val="2752495728"/>
                  </a:ext>
                </a:extLst>
              </a:tr>
              <a:tr h="418861">
                <a:tc>
                  <a:txBody>
                    <a:bodyPr/>
                    <a:lstStyle/>
                    <a:p>
                      <a:pPr algn="just">
                        <a:lnSpc>
                          <a:spcPct val="115000"/>
                        </a:lnSpc>
                        <a:spcAft>
                          <a:spcPts val="0"/>
                        </a:spcAft>
                      </a:pPr>
                      <a:r>
                        <a:rPr lang="zh-CN" sz="1600" kern="100">
                          <a:effectLst/>
                          <a:latin typeface="+mn-ea"/>
                          <a:ea typeface="+mn-ea"/>
                        </a:rPr>
                        <a:t>气压计</a:t>
                      </a:r>
                      <a:endParaRPr lang="zh-CN" sz="16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600" kern="100">
                          <a:effectLst/>
                          <a:latin typeface="+mn-ea"/>
                          <a:ea typeface="+mn-ea"/>
                        </a:rPr>
                        <a:t>采集罐箱内气体压力</a:t>
                      </a:r>
                      <a:endParaRPr lang="zh-CN" sz="1600" kern="100">
                        <a:effectLst/>
                        <a:latin typeface="+mn-ea"/>
                        <a:ea typeface="+mn-ea"/>
                        <a:cs typeface="Arial" panose="020B0604020202020204" pitchFamily="34" charset="0"/>
                      </a:endParaRPr>
                    </a:p>
                  </a:txBody>
                  <a:tcPr marL="68580" marR="68580" marT="0" marB="0" anchor="ctr"/>
                </a:tc>
                <a:extLst>
                  <a:ext uri="{0D108BD9-81ED-4DB2-BD59-A6C34878D82A}">
                    <a16:rowId xmlns:a16="http://schemas.microsoft.com/office/drawing/2014/main" val="453443706"/>
                  </a:ext>
                </a:extLst>
              </a:tr>
              <a:tr h="418861">
                <a:tc>
                  <a:txBody>
                    <a:bodyPr/>
                    <a:lstStyle/>
                    <a:p>
                      <a:pPr algn="just">
                        <a:lnSpc>
                          <a:spcPct val="115000"/>
                        </a:lnSpc>
                        <a:spcAft>
                          <a:spcPts val="0"/>
                        </a:spcAft>
                      </a:pPr>
                      <a:r>
                        <a:rPr lang="zh-CN" sz="1600" kern="100">
                          <a:effectLst/>
                          <a:latin typeface="+mn-ea"/>
                          <a:ea typeface="+mn-ea"/>
                        </a:rPr>
                        <a:t>人孔开关</a:t>
                      </a:r>
                      <a:endParaRPr lang="zh-CN" sz="16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600" kern="100">
                          <a:effectLst/>
                          <a:latin typeface="+mn-ea"/>
                          <a:ea typeface="+mn-ea"/>
                        </a:rPr>
                        <a:t>识别人孔位置开关</a:t>
                      </a:r>
                      <a:endParaRPr lang="zh-CN" sz="1600" kern="100">
                        <a:effectLst/>
                        <a:latin typeface="+mn-ea"/>
                        <a:ea typeface="+mn-ea"/>
                        <a:cs typeface="Arial" panose="020B0604020202020204" pitchFamily="34" charset="0"/>
                      </a:endParaRPr>
                    </a:p>
                  </a:txBody>
                  <a:tcPr marL="68580" marR="68580" marT="0" marB="0" anchor="ctr"/>
                </a:tc>
                <a:extLst>
                  <a:ext uri="{0D108BD9-81ED-4DB2-BD59-A6C34878D82A}">
                    <a16:rowId xmlns:a16="http://schemas.microsoft.com/office/drawing/2014/main" val="1937232771"/>
                  </a:ext>
                </a:extLst>
              </a:tr>
              <a:tr h="418861">
                <a:tc>
                  <a:txBody>
                    <a:bodyPr/>
                    <a:lstStyle/>
                    <a:p>
                      <a:pPr algn="just">
                        <a:lnSpc>
                          <a:spcPct val="115000"/>
                        </a:lnSpc>
                        <a:spcAft>
                          <a:spcPts val="0"/>
                        </a:spcAft>
                      </a:pPr>
                      <a:r>
                        <a:rPr lang="zh-CN" sz="1600" kern="100">
                          <a:effectLst/>
                          <a:latin typeface="+mn-ea"/>
                          <a:ea typeface="+mn-ea"/>
                        </a:rPr>
                        <a:t>阀门</a:t>
                      </a:r>
                      <a:endParaRPr lang="zh-CN" sz="16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600" kern="100" dirty="0">
                          <a:effectLst/>
                          <a:latin typeface="+mn-ea"/>
                          <a:ea typeface="+mn-ea"/>
                        </a:rPr>
                        <a:t>识别阀门开关</a:t>
                      </a:r>
                      <a:endParaRPr lang="zh-CN" sz="1600" kern="100" dirty="0">
                        <a:effectLst/>
                        <a:latin typeface="+mn-ea"/>
                        <a:ea typeface="+mn-ea"/>
                        <a:cs typeface="Arial" panose="020B0604020202020204" pitchFamily="34" charset="0"/>
                      </a:endParaRPr>
                    </a:p>
                  </a:txBody>
                  <a:tcPr marL="68580" marR="68580" marT="0" marB="0" anchor="ctr"/>
                </a:tc>
                <a:extLst>
                  <a:ext uri="{0D108BD9-81ED-4DB2-BD59-A6C34878D82A}">
                    <a16:rowId xmlns:a16="http://schemas.microsoft.com/office/drawing/2014/main" val="356932218"/>
                  </a:ext>
                </a:extLst>
              </a:tr>
            </a:tbl>
          </a:graphicData>
        </a:graphic>
      </p:graphicFrame>
      <p:grpSp>
        <p:nvGrpSpPr>
          <p:cNvPr id="40" name="组合 39">
            <a:extLst>
              <a:ext uri="{FF2B5EF4-FFF2-40B4-BE49-F238E27FC236}">
                <a16:creationId xmlns:a16="http://schemas.microsoft.com/office/drawing/2014/main" id="{9E7FF77E-8901-4DFF-839C-454A20261DB1}"/>
              </a:ext>
            </a:extLst>
          </p:cNvPr>
          <p:cNvGrpSpPr/>
          <p:nvPr/>
        </p:nvGrpSpPr>
        <p:grpSpPr>
          <a:xfrm>
            <a:off x="4858989" y="1549194"/>
            <a:ext cx="7465271" cy="4191766"/>
            <a:chOff x="870995" y="246899"/>
            <a:chExt cx="10399023" cy="5839074"/>
          </a:xfrm>
        </p:grpSpPr>
        <p:grpSp>
          <p:nvGrpSpPr>
            <p:cNvPr id="41" name="组合 40">
              <a:extLst>
                <a:ext uri="{FF2B5EF4-FFF2-40B4-BE49-F238E27FC236}">
                  <a16:creationId xmlns:a16="http://schemas.microsoft.com/office/drawing/2014/main" id="{5FC39568-9152-4C9D-9E9D-25238C22DA02}"/>
                </a:ext>
              </a:extLst>
            </p:cNvPr>
            <p:cNvGrpSpPr/>
            <p:nvPr/>
          </p:nvGrpSpPr>
          <p:grpSpPr>
            <a:xfrm>
              <a:off x="4408997" y="2613585"/>
              <a:ext cx="2245403" cy="2686464"/>
              <a:chOff x="311886" y="2293895"/>
              <a:chExt cx="2245403" cy="2686464"/>
            </a:xfrm>
          </p:grpSpPr>
          <p:sp>
            <p:nvSpPr>
              <p:cNvPr id="116" name="矩形: 圆角 115">
                <a:extLst>
                  <a:ext uri="{FF2B5EF4-FFF2-40B4-BE49-F238E27FC236}">
                    <a16:creationId xmlns:a16="http://schemas.microsoft.com/office/drawing/2014/main" id="{EA38A448-D1C6-47F0-BF5F-F43BC25A22A3}"/>
                  </a:ext>
                </a:extLst>
              </p:cNvPr>
              <p:cNvSpPr/>
              <p:nvPr/>
            </p:nvSpPr>
            <p:spPr>
              <a:xfrm>
                <a:off x="738461" y="3329722"/>
                <a:ext cx="1392254" cy="8099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t>主机</a:t>
                </a:r>
                <a:br>
                  <a:rPr lang="en-US" altLang="zh-CN" sz="1000" dirty="0"/>
                </a:br>
                <a:r>
                  <a:rPr lang="zh-CN" altLang="en-US" sz="1000" dirty="0"/>
                  <a:t>内置无线通讯模块</a:t>
                </a:r>
                <a:endParaRPr lang="zh-SG" altLang="en-US" sz="1000" dirty="0"/>
              </a:p>
            </p:txBody>
          </p:sp>
          <p:sp>
            <p:nvSpPr>
              <p:cNvPr id="117" name="矩形: 圆角 116">
                <a:extLst>
                  <a:ext uri="{FF2B5EF4-FFF2-40B4-BE49-F238E27FC236}">
                    <a16:creationId xmlns:a16="http://schemas.microsoft.com/office/drawing/2014/main" id="{DB22E476-A1A2-49DB-AD25-ED938452B8EC}"/>
                  </a:ext>
                </a:extLst>
              </p:cNvPr>
              <p:cNvSpPr/>
              <p:nvPr/>
            </p:nvSpPr>
            <p:spPr>
              <a:xfrm>
                <a:off x="311886" y="4365547"/>
                <a:ext cx="2245403" cy="6148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t>电源</a:t>
                </a:r>
                <a:endParaRPr lang="zh-SG" altLang="en-US" sz="1000" dirty="0"/>
              </a:p>
            </p:txBody>
          </p:sp>
          <p:cxnSp>
            <p:nvCxnSpPr>
              <p:cNvPr id="118" name="直接连接符 117">
                <a:extLst>
                  <a:ext uri="{FF2B5EF4-FFF2-40B4-BE49-F238E27FC236}">
                    <a16:creationId xmlns:a16="http://schemas.microsoft.com/office/drawing/2014/main" id="{1EE57312-8701-4A46-A6F9-C7D0E8EE60AB}"/>
                  </a:ext>
                </a:extLst>
              </p:cNvPr>
              <p:cNvCxnSpPr>
                <a:stCxn id="116" idx="2"/>
                <a:endCxn id="117" idx="0"/>
              </p:cNvCxnSpPr>
              <p:nvPr/>
            </p:nvCxnSpPr>
            <p:spPr>
              <a:xfrm flipH="1">
                <a:off x="1434587" y="4139670"/>
                <a:ext cx="1" cy="225877"/>
              </a:xfrm>
              <a:prstGeom prst="line">
                <a:avLst/>
              </a:prstGeom>
            </p:spPr>
            <p:style>
              <a:lnRef idx="1">
                <a:schemeClr val="accent1"/>
              </a:lnRef>
              <a:fillRef idx="0">
                <a:schemeClr val="accent1"/>
              </a:fillRef>
              <a:effectRef idx="0">
                <a:schemeClr val="accent1"/>
              </a:effectRef>
              <a:fontRef idx="minor">
                <a:schemeClr val="tx1"/>
              </a:fontRef>
            </p:style>
          </p:cxnSp>
          <p:sp>
            <p:nvSpPr>
              <p:cNvPr id="119" name="矩形: 圆角 118">
                <a:extLst>
                  <a:ext uri="{FF2B5EF4-FFF2-40B4-BE49-F238E27FC236}">
                    <a16:creationId xmlns:a16="http://schemas.microsoft.com/office/drawing/2014/main" id="{6CB26D38-D7E5-4555-B72B-3E2A6D81A15A}"/>
                  </a:ext>
                </a:extLst>
              </p:cNvPr>
              <p:cNvSpPr/>
              <p:nvPr/>
            </p:nvSpPr>
            <p:spPr>
              <a:xfrm>
                <a:off x="864189" y="2293895"/>
                <a:ext cx="1140797" cy="8099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t>天线</a:t>
                </a:r>
                <a:br>
                  <a:rPr lang="en-US" altLang="zh-CN" sz="1000" dirty="0"/>
                </a:br>
                <a:r>
                  <a:rPr lang="zh-CN" altLang="en-US" sz="1000" dirty="0"/>
                  <a:t>包含无线通讯天线</a:t>
                </a:r>
                <a:endParaRPr lang="zh-SG" altLang="en-US" sz="1000" dirty="0"/>
              </a:p>
            </p:txBody>
          </p:sp>
          <p:cxnSp>
            <p:nvCxnSpPr>
              <p:cNvPr id="120" name="直接连接符 119">
                <a:extLst>
                  <a:ext uri="{FF2B5EF4-FFF2-40B4-BE49-F238E27FC236}">
                    <a16:creationId xmlns:a16="http://schemas.microsoft.com/office/drawing/2014/main" id="{34694163-1277-4394-B0E0-CF85166F9831}"/>
                  </a:ext>
                </a:extLst>
              </p:cNvPr>
              <p:cNvCxnSpPr>
                <a:cxnSpLocks/>
                <a:stCxn id="119" idx="2"/>
                <a:endCxn id="116" idx="0"/>
              </p:cNvCxnSpPr>
              <p:nvPr/>
            </p:nvCxnSpPr>
            <p:spPr>
              <a:xfrm>
                <a:off x="1434587" y="3103844"/>
                <a:ext cx="1" cy="22587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42" name="组合 41">
              <a:extLst>
                <a:ext uri="{FF2B5EF4-FFF2-40B4-BE49-F238E27FC236}">
                  <a16:creationId xmlns:a16="http://schemas.microsoft.com/office/drawing/2014/main" id="{11739118-E345-44B5-845A-C6380459C5C9}"/>
                </a:ext>
              </a:extLst>
            </p:cNvPr>
            <p:cNvGrpSpPr/>
            <p:nvPr/>
          </p:nvGrpSpPr>
          <p:grpSpPr>
            <a:xfrm>
              <a:off x="7809928" y="251204"/>
              <a:ext cx="3460090" cy="3936703"/>
              <a:chOff x="5449581" y="682016"/>
              <a:chExt cx="3672717" cy="4178612"/>
            </a:xfrm>
          </p:grpSpPr>
          <p:sp>
            <p:nvSpPr>
              <p:cNvPr id="109" name="矩形: 圆角 108">
                <a:extLst>
                  <a:ext uri="{FF2B5EF4-FFF2-40B4-BE49-F238E27FC236}">
                    <a16:creationId xmlns:a16="http://schemas.microsoft.com/office/drawing/2014/main" id="{5F612130-4450-4805-96E1-B7BBBAD72107}"/>
                  </a:ext>
                </a:extLst>
              </p:cNvPr>
              <p:cNvSpPr/>
              <p:nvPr/>
            </p:nvSpPr>
            <p:spPr>
              <a:xfrm>
                <a:off x="5449581" y="682016"/>
                <a:ext cx="1948690" cy="7538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t>采集器</a:t>
                </a:r>
                <a:endParaRPr lang="en-US" altLang="zh-CN" sz="1000" dirty="0"/>
              </a:p>
              <a:p>
                <a:pPr algn="ctr"/>
                <a:r>
                  <a:rPr lang="zh-CN" altLang="en-US" sz="1000" dirty="0"/>
                  <a:t>电池</a:t>
                </a:r>
                <a:endParaRPr lang="en-US" altLang="zh-CN" sz="1000" dirty="0"/>
              </a:p>
              <a:p>
                <a:pPr algn="ctr"/>
                <a:r>
                  <a:rPr lang="zh-CN" altLang="en-US" sz="1000" dirty="0"/>
                  <a:t>无线通讯模块及天线</a:t>
                </a:r>
                <a:endParaRPr lang="zh-SG" altLang="en-US" sz="1000" dirty="0"/>
              </a:p>
            </p:txBody>
          </p:sp>
          <p:sp>
            <p:nvSpPr>
              <p:cNvPr id="110" name="任意多边形: 形状 109">
                <a:extLst>
                  <a:ext uri="{FF2B5EF4-FFF2-40B4-BE49-F238E27FC236}">
                    <a16:creationId xmlns:a16="http://schemas.microsoft.com/office/drawing/2014/main" id="{B1721616-3710-4D19-BEA5-EAA39361B435}"/>
                  </a:ext>
                </a:extLst>
              </p:cNvPr>
              <p:cNvSpPr/>
              <p:nvPr/>
            </p:nvSpPr>
            <p:spPr>
              <a:xfrm>
                <a:off x="7358172" y="1021509"/>
                <a:ext cx="906180" cy="423675"/>
              </a:xfrm>
              <a:custGeom>
                <a:avLst/>
                <a:gdLst>
                  <a:gd name="connsiteX0" fmla="*/ 0 w 1201479"/>
                  <a:gd name="connsiteY0" fmla="*/ 72643 h 561741"/>
                  <a:gd name="connsiteX1" fmla="*/ 871870 w 1201479"/>
                  <a:gd name="connsiteY1" fmla="*/ 40745 h 561741"/>
                  <a:gd name="connsiteX2" fmla="*/ 1201479 w 1201479"/>
                  <a:gd name="connsiteY2" fmla="*/ 561741 h 561741"/>
                </a:gdLst>
                <a:ahLst/>
                <a:cxnLst>
                  <a:cxn ang="0">
                    <a:pos x="connsiteX0" y="connsiteY0"/>
                  </a:cxn>
                  <a:cxn ang="0">
                    <a:pos x="connsiteX1" y="connsiteY1"/>
                  </a:cxn>
                  <a:cxn ang="0">
                    <a:pos x="connsiteX2" y="connsiteY2"/>
                  </a:cxn>
                </a:cxnLst>
                <a:rect l="l" t="t" r="r" b="b"/>
                <a:pathLst>
                  <a:path w="1201479" h="561741">
                    <a:moveTo>
                      <a:pt x="0" y="72643"/>
                    </a:moveTo>
                    <a:cubicBezTo>
                      <a:pt x="335812" y="15936"/>
                      <a:pt x="671624" y="-40771"/>
                      <a:pt x="871870" y="40745"/>
                    </a:cubicBezTo>
                    <a:cubicBezTo>
                      <a:pt x="1072116" y="122261"/>
                      <a:pt x="1136797" y="342001"/>
                      <a:pt x="1201479" y="56174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sz="1000"/>
              </a:p>
            </p:txBody>
          </p:sp>
          <p:grpSp>
            <p:nvGrpSpPr>
              <p:cNvPr id="111" name="组合 110">
                <a:extLst>
                  <a:ext uri="{FF2B5EF4-FFF2-40B4-BE49-F238E27FC236}">
                    <a16:creationId xmlns:a16="http://schemas.microsoft.com/office/drawing/2014/main" id="{6A60EE52-FD9E-4B4E-AA21-737831B178B1}"/>
                  </a:ext>
                </a:extLst>
              </p:cNvPr>
              <p:cNvGrpSpPr/>
              <p:nvPr/>
            </p:nvGrpSpPr>
            <p:grpSpPr>
              <a:xfrm>
                <a:off x="8148072" y="1300067"/>
                <a:ext cx="232559" cy="3560561"/>
                <a:chOff x="9877647" y="1669312"/>
                <a:chExt cx="308344" cy="4720857"/>
              </a:xfrm>
            </p:grpSpPr>
            <p:sp>
              <p:nvSpPr>
                <p:cNvPr id="114" name="矩形 113">
                  <a:extLst>
                    <a:ext uri="{FF2B5EF4-FFF2-40B4-BE49-F238E27FC236}">
                      <a16:creationId xmlns:a16="http://schemas.microsoft.com/office/drawing/2014/main" id="{CD0424F3-7E27-4103-B2B9-5FE73320F87A}"/>
                    </a:ext>
                  </a:extLst>
                </p:cNvPr>
                <p:cNvSpPr/>
                <p:nvPr/>
              </p:nvSpPr>
              <p:spPr>
                <a:xfrm>
                  <a:off x="9971213" y="1690577"/>
                  <a:ext cx="121212" cy="46995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sz="1000"/>
                </a:p>
              </p:txBody>
            </p:sp>
            <p:sp>
              <p:nvSpPr>
                <p:cNvPr id="115" name="矩形: 圆角 114">
                  <a:extLst>
                    <a:ext uri="{FF2B5EF4-FFF2-40B4-BE49-F238E27FC236}">
                      <a16:creationId xmlns:a16="http://schemas.microsoft.com/office/drawing/2014/main" id="{6CCCFB7B-5D76-4EEB-B533-081311885157}"/>
                    </a:ext>
                  </a:extLst>
                </p:cNvPr>
                <p:cNvSpPr/>
                <p:nvPr/>
              </p:nvSpPr>
              <p:spPr>
                <a:xfrm>
                  <a:off x="9877647" y="1669312"/>
                  <a:ext cx="308344" cy="17012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sz="1000"/>
                </a:p>
              </p:txBody>
            </p:sp>
          </p:grpSp>
          <p:sp>
            <p:nvSpPr>
              <p:cNvPr id="112" name="矩形 111">
                <a:extLst>
                  <a:ext uri="{FF2B5EF4-FFF2-40B4-BE49-F238E27FC236}">
                    <a16:creationId xmlns:a16="http://schemas.microsoft.com/office/drawing/2014/main" id="{F4F249E0-CA67-4971-B762-2D1DFE34CC4F}"/>
                  </a:ext>
                </a:extLst>
              </p:cNvPr>
              <p:cNvSpPr/>
              <p:nvPr/>
            </p:nvSpPr>
            <p:spPr>
              <a:xfrm>
                <a:off x="8119999" y="2093975"/>
                <a:ext cx="288694" cy="1363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sz="1000"/>
              </a:p>
            </p:txBody>
          </p:sp>
          <p:sp>
            <p:nvSpPr>
              <p:cNvPr id="113" name="文本框 112">
                <a:extLst>
                  <a:ext uri="{FF2B5EF4-FFF2-40B4-BE49-F238E27FC236}">
                    <a16:creationId xmlns:a16="http://schemas.microsoft.com/office/drawing/2014/main" id="{B56FE1B6-A5D1-40ED-857C-97B4C8F9C9F1}"/>
                  </a:ext>
                </a:extLst>
              </p:cNvPr>
              <p:cNvSpPr txBox="1"/>
              <p:nvPr/>
            </p:nvSpPr>
            <p:spPr>
              <a:xfrm>
                <a:off x="8280409" y="1037551"/>
                <a:ext cx="841889" cy="364059"/>
              </a:xfrm>
              <a:prstGeom prst="rect">
                <a:avLst/>
              </a:prstGeom>
              <a:noFill/>
            </p:spPr>
            <p:txBody>
              <a:bodyPr wrap="none" rtlCol="0">
                <a:spAutoFit/>
              </a:bodyPr>
              <a:lstStyle/>
              <a:p>
                <a:r>
                  <a:rPr lang="zh-CN" altLang="en-US" sz="1000" dirty="0"/>
                  <a:t>液位仪</a:t>
                </a:r>
                <a:endParaRPr lang="zh-SG" altLang="en-US" sz="1000" dirty="0"/>
              </a:p>
            </p:txBody>
          </p:sp>
        </p:grpSp>
        <p:grpSp>
          <p:nvGrpSpPr>
            <p:cNvPr id="43" name="组合 42">
              <a:extLst>
                <a:ext uri="{FF2B5EF4-FFF2-40B4-BE49-F238E27FC236}">
                  <a16:creationId xmlns:a16="http://schemas.microsoft.com/office/drawing/2014/main" id="{450B348B-07B3-4EBA-8A98-2E798EBB730B}"/>
                </a:ext>
              </a:extLst>
            </p:cNvPr>
            <p:cNvGrpSpPr/>
            <p:nvPr/>
          </p:nvGrpSpPr>
          <p:grpSpPr>
            <a:xfrm>
              <a:off x="870995" y="1193011"/>
              <a:ext cx="1881635" cy="1420574"/>
              <a:chOff x="1230092" y="767204"/>
              <a:chExt cx="1952684" cy="1474214"/>
            </a:xfrm>
          </p:grpSpPr>
          <p:sp>
            <p:nvSpPr>
              <p:cNvPr id="106" name="矩形: 圆角 105">
                <a:extLst>
                  <a:ext uri="{FF2B5EF4-FFF2-40B4-BE49-F238E27FC236}">
                    <a16:creationId xmlns:a16="http://schemas.microsoft.com/office/drawing/2014/main" id="{F1022A2F-8E2D-4EA5-B8D0-72A04EED345D}"/>
                  </a:ext>
                </a:extLst>
              </p:cNvPr>
              <p:cNvSpPr/>
              <p:nvPr/>
            </p:nvSpPr>
            <p:spPr>
              <a:xfrm>
                <a:off x="1230092" y="1487604"/>
                <a:ext cx="1948689" cy="7538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t>采集器</a:t>
                </a:r>
                <a:endParaRPr lang="en-US" altLang="zh-CN" sz="1000" dirty="0"/>
              </a:p>
              <a:p>
                <a:pPr algn="ctr"/>
                <a:r>
                  <a:rPr lang="zh-CN" altLang="en-US" sz="1000" dirty="0"/>
                  <a:t>电池</a:t>
                </a:r>
                <a:endParaRPr lang="en-US" altLang="zh-CN" sz="1000" dirty="0"/>
              </a:p>
              <a:p>
                <a:pPr algn="ctr"/>
                <a:r>
                  <a:rPr lang="zh-CN" altLang="en-US" sz="1000" dirty="0"/>
                  <a:t>无线通讯模块及天线</a:t>
                </a:r>
                <a:endParaRPr lang="zh-SG" altLang="en-US" sz="1000" dirty="0"/>
              </a:p>
            </p:txBody>
          </p:sp>
          <p:sp>
            <p:nvSpPr>
              <p:cNvPr id="107" name="任意多边形: 形状 106">
                <a:extLst>
                  <a:ext uri="{FF2B5EF4-FFF2-40B4-BE49-F238E27FC236}">
                    <a16:creationId xmlns:a16="http://schemas.microsoft.com/office/drawing/2014/main" id="{CBCBF086-4CC7-46D8-B2EC-D004751F4B8A}"/>
                  </a:ext>
                </a:extLst>
              </p:cNvPr>
              <p:cNvSpPr/>
              <p:nvPr/>
            </p:nvSpPr>
            <p:spPr>
              <a:xfrm>
                <a:off x="2218256" y="903532"/>
                <a:ext cx="346916" cy="617485"/>
              </a:xfrm>
              <a:custGeom>
                <a:avLst/>
                <a:gdLst>
                  <a:gd name="connsiteX0" fmla="*/ 13399 w 459966"/>
                  <a:gd name="connsiteY0" fmla="*/ 818707 h 818707"/>
                  <a:gd name="connsiteX1" fmla="*/ 55929 w 459966"/>
                  <a:gd name="connsiteY1" fmla="*/ 170121 h 818707"/>
                  <a:gd name="connsiteX2" fmla="*/ 459966 w 459966"/>
                  <a:gd name="connsiteY2" fmla="*/ 0 h 818707"/>
                </a:gdLst>
                <a:ahLst/>
                <a:cxnLst>
                  <a:cxn ang="0">
                    <a:pos x="connsiteX0" y="connsiteY0"/>
                  </a:cxn>
                  <a:cxn ang="0">
                    <a:pos x="connsiteX1" y="connsiteY1"/>
                  </a:cxn>
                  <a:cxn ang="0">
                    <a:pos x="connsiteX2" y="connsiteY2"/>
                  </a:cxn>
                </a:cxnLst>
                <a:rect l="l" t="t" r="r" b="b"/>
                <a:pathLst>
                  <a:path w="459966" h="818707">
                    <a:moveTo>
                      <a:pt x="13399" y="818707"/>
                    </a:moveTo>
                    <a:cubicBezTo>
                      <a:pt x="-2550" y="562639"/>
                      <a:pt x="-18499" y="306572"/>
                      <a:pt x="55929" y="170121"/>
                    </a:cubicBezTo>
                    <a:cubicBezTo>
                      <a:pt x="130357" y="33670"/>
                      <a:pt x="295161" y="16835"/>
                      <a:pt x="45996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sz="1000"/>
              </a:p>
            </p:txBody>
          </p:sp>
          <p:sp>
            <p:nvSpPr>
              <p:cNvPr id="108" name="矩形: 圆角 107">
                <a:extLst>
                  <a:ext uri="{FF2B5EF4-FFF2-40B4-BE49-F238E27FC236}">
                    <a16:creationId xmlns:a16="http://schemas.microsoft.com/office/drawing/2014/main" id="{0C96BA86-BE25-4323-BDA7-A2881018F80D}"/>
                  </a:ext>
                </a:extLst>
              </p:cNvPr>
              <p:cNvSpPr/>
              <p:nvPr/>
            </p:nvSpPr>
            <p:spPr>
              <a:xfrm>
                <a:off x="2480954" y="767204"/>
                <a:ext cx="701822" cy="3528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t>气压计</a:t>
                </a:r>
                <a:endParaRPr lang="zh-SG" altLang="en-US" sz="1000" dirty="0"/>
              </a:p>
            </p:txBody>
          </p:sp>
        </p:grpSp>
        <p:grpSp>
          <p:nvGrpSpPr>
            <p:cNvPr id="44" name="组合 43">
              <a:extLst>
                <a:ext uri="{FF2B5EF4-FFF2-40B4-BE49-F238E27FC236}">
                  <a16:creationId xmlns:a16="http://schemas.microsoft.com/office/drawing/2014/main" id="{45B535D0-C6C8-4B3E-B01F-13FB1007292E}"/>
                </a:ext>
              </a:extLst>
            </p:cNvPr>
            <p:cNvGrpSpPr/>
            <p:nvPr/>
          </p:nvGrpSpPr>
          <p:grpSpPr>
            <a:xfrm>
              <a:off x="901005" y="4082452"/>
              <a:ext cx="1952684" cy="1474214"/>
              <a:chOff x="4782966" y="3103844"/>
              <a:chExt cx="1952684" cy="1474214"/>
            </a:xfrm>
          </p:grpSpPr>
          <p:sp>
            <p:nvSpPr>
              <p:cNvPr id="103" name="矩形: 圆角 102">
                <a:extLst>
                  <a:ext uri="{FF2B5EF4-FFF2-40B4-BE49-F238E27FC236}">
                    <a16:creationId xmlns:a16="http://schemas.microsoft.com/office/drawing/2014/main" id="{439D9D6E-AA47-4D61-BC8F-755922E8F0A2}"/>
                  </a:ext>
                </a:extLst>
              </p:cNvPr>
              <p:cNvSpPr/>
              <p:nvPr/>
            </p:nvSpPr>
            <p:spPr>
              <a:xfrm>
                <a:off x="4782966" y="3824244"/>
                <a:ext cx="1948689" cy="7538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t>采集器</a:t>
                </a:r>
                <a:endParaRPr lang="en-US" altLang="zh-CN" sz="1000" dirty="0"/>
              </a:p>
              <a:p>
                <a:pPr algn="ctr"/>
                <a:r>
                  <a:rPr lang="zh-CN" altLang="en-US" sz="1000" dirty="0"/>
                  <a:t>电池</a:t>
                </a:r>
                <a:endParaRPr lang="en-US" altLang="zh-CN" sz="1000" dirty="0"/>
              </a:p>
              <a:p>
                <a:pPr algn="ctr"/>
                <a:r>
                  <a:rPr lang="zh-CN" altLang="en-US" sz="1000" dirty="0"/>
                  <a:t>无线通讯模块及天线</a:t>
                </a:r>
                <a:endParaRPr lang="zh-SG" altLang="en-US" sz="1000" dirty="0"/>
              </a:p>
            </p:txBody>
          </p:sp>
          <p:sp>
            <p:nvSpPr>
              <p:cNvPr id="104" name="任意多边形: 形状 103">
                <a:extLst>
                  <a:ext uri="{FF2B5EF4-FFF2-40B4-BE49-F238E27FC236}">
                    <a16:creationId xmlns:a16="http://schemas.microsoft.com/office/drawing/2014/main" id="{522C024A-9706-4A3F-82F1-08225147B2F1}"/>
                  </a:ext>
                </a:extLst>
              </p:cNvPr>
              <p:cNvSpPr/>
              <p:nvPr/>
            </p:nvSpPr>
            <p:spPr>
              <a:xfrm>
                <a:off x="5771129" y="3240173"/>
                <a:ext cx="346916" cy="617485"/>
              </a:xfrm>
              <a:custGeom>
                <a:avLst/>
                <a:gdLst>
                  <a:gd name="connsiteX0" fmla="*/ 13399 w 459966"/>
                  <a:gd name="connsiteY0" fmla="*/ 818707 h 818707"/>
                  <a:gd name="connsiteX1" fmla="*/ 55929 w 459966"/>
                  <a:gd name="connsiteY1" fmla="*/ 170121 h 818707"/>
                  <a:gd name="connsiteX2" fmla="*/ 459966 w 459966"/>
                  <a:gd name="connsiteY2" fmla="*/ 0 h 818707"/>
                </a:gdLst>
                <a:ahLst/>
                <a:cxnLst>
                  <a:cxn ang="0">
                    <a:pos x="connsiteX0" y="connsiteY0"/>
                  </a:cxn>
                  <a:cxn ang="0">
                    <a:pos x="connsiteX1" y="connsiteY1"/>
                  </a:cxn>
                  <a:cxn ang="0">
                    <a:pos x="connsiteX2" y="connsiteY2"/>
                  </a:cxn>
                </a:cxnLst>
                <a:rect l="l" t="t" r="r" b="b"/>
                <a:pathLst>
                  <a:path w="459966" h="818707">
                    <a:moveTo>
                      <a:pt x="13399" y="818707"/>
                    </a:moveTo>
                    <a:cubicBezTo>
                      <a:pt x="-2550" y="562639"/>
                      <a:pt x="-18499" y="306572"/>
                      <a:pt x="55929" y="170121"/>
                    </a:cubicBezTo>
                    <a:cubicBezTo>
                      <a:pt x="130357" y="33670"/>
                      <a:pt x="295161" y="16835"/>
                      <a:pt x="45996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sz="1000"/>
              </a:p>
            </p:txBody>
          </p:sp>
          <p:sp>
            <p:nvSpPr>
              <p:cNvPr id="105" name="矩形: 圆角 104">
                <a:extLst>
                  <a:ext uri="{FF2B5EF4-FFF2-40B4-BE49-F238E27FC236}">
                    <a16:creationId xmlns:a16="http://schemas.microsoft.com/office/drawing/2014/main" id="{B2802307-137F-407B-9A43-FE15129FB7C7}"/>
                  </a:ext>
                </a:extLst>
              </p:cNvPr>
              <p:cNvSpPr/>
              <p:nvPr/>
            </p:nvSpPr>
            <p:spPr>
              <a:xfrm>
                <a:off x="6033828" y="3103844"/>
                <a:ext cx="701822" cy="3528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t>液压计</a:t>
                </a:r>
                <a:endParaRPr lang="zh-SG" altLang="en-US" sz="1000" dirty="0"/>
              </a:p>
            </p:txBody>
          </p:sp>
        </p:grpSp>
        <p:grpSp>
          <p:nvGrpSpPr>
            <p:cNvPr id="45" name="组合 44">
              <a:extLst>
                <a:ext uri="{FF2B5EF4-FFF2-40B4-BE49-F238E27FC236}">
                  <a16:creationId xmlns:a16="http://schemas.microsoft.com/office/drawing/2014/main" id="{D176C3DB-19BD-437E-87AB-77C9881070C1}"/>
                </a:ext>
              </a:extLst>
            </p:cNvPr>
            <p:cNvGrpSpPr/>
            <p:nvPr/>
          </p:nvGrpSpPr>
          <p:grpSpPr>
            <a:xfrm>
              <a:off x="4381277" y="246899"/>
              <a:ext cx="1992458" cy="1410625"/>
              <a:chOff x="5532987" y="2150110"/>
              <a:chExt cx="2195549" cy="1554410"/>
            </a:xfrm>
          </p:grpSpPr>
          <p:sp>
            <p:nvSpPr>
              <p:cNvPr id="100" name="矩形: 圆角 99">
                <a:extLst>
                  <a:ext uri="{FF2B5EF4-FFF2-40B4-BE49-F238E27FC236}">
                    <a16:creationId xmlns:a16="http://schemas.microsoft.com/office/drawing/2014/main" id="{EC4AEBD1-F2E7-491A-9A02-7AF1C0E53326}"/>
                  </a:ext>
                </a:extLst>
              </p:cNvPr>
              <p:cNvSpPr/>
              <p:nvPr/>
            </p:nvSpPr>
            <p:spPr>
              <a:xfrm>
                <a:off x="5532987" y="2950706"/>
                <a:ext cx="1948689" cy="7538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t>采集器</a:t>
                </a:r>
                <a:endParaRPr lang="en-US" altLang="zh-CN" sz="1000" dirty="0"/>
              </a:p>
              <a:p>
                <a:pPr algn="ctr"/>
                <a:r>
                  <a:rPr lang="zh-CN" altLang="en-US" sz="1000" dirty="0"/>
                  <a:t>电池</a:t>
                </a:r>
                <a:endParaRPr lang="en-US" altLang="zh-CN" sz="1000" dirty="0"/>
              </a:p>
              <a:p>
                <a:pPr algn="ctr"/>
                <a:r>
                  <a:rPr lang="zh-CN" altLang="en-US" sz="1000" dirty="0"/>
                  <a:t>无线通讯模块及天线</a:t>
                </a:r>
                <a:endParaRPr lang="zh-SG" altLang="en-US" sz="1000" dirty="0"/>
              </a:p>
            </p:txBody>
          </p:sp>
          <p:sp>
            <p:nvSpPr>
              <p:cNvPr id="101" name="任意多边形: 形状 100">
                <a:extLst>
                  <a:ext uri="{FF2B5EF4-FFF2-40B4-BE49-F238E27FC236}">
                    <a16:creationId xmlns:a16="http://schemas.microsoft.com/office/drawing/2014/main" id="{756D636A-5948-4919-BC66-E007E70989C1}"/>
                  </a:ext>
                </a:extLst>
              </p:cNvPr>
              <p:cNvSpPr/>
              <p:nvPr/>
            </p:nvSpPr>
            <p:spPr>
              <a:xfrm>
                <a:off x="6521150" y="2366635"/>
                <a:ext cx="346916" cy="617485"/>
              </a:xfrm>
              <a:custGeom>
                <a:avLst/>
                <a:gdLst>
                  <a:gd name="connsiteX0" fmla="*/ 13399 w 459966"/>
                  <a:gd name="connsiteY0" fmla="*/ 818707 h 818707"/>
                  <a:gd name="connsiteX1" fmla="*/ 55929 w 459966"/>
                  <a:gd name="connsiteY1" fmla="*/ 170121 h 818707"/>
                  <a:gd name="connsiteX2" fmla="*/ 459966 w 459966"/>
                  <a:gd name="connsiteY2" fmla="*/ 0 h 818707"/>
                </a:gdLst>
                <a:ahLst/>
                <a:cxnLst>
                  <a:cxn ang="0">
                    <a:pos x="connsiteX0" y="connsiteY0"/>
                  </a:cxn>
                  <a:cxn ang="0">
                    <a:pos x="connsiteX1" y="connsiteY1"/>
                  </a:cxn>
                  <a:cxn ang="0">
                    <a:pos x="connsiteX2" y="connsiteY2"/>
                  </a:cxn>
                </a:cxnLst>
                <a:rect l="l" t="t" r="r" b="b"/>
                <a:pathLst>
                  <a:path w="459966" h="818707">
                    <a:moveTo>
                      <a:pt x="13399" y="818707"/>
                    </a:moveTo>
                    <a:cubicBezTo>
                      <a:pt x="-2550" y="562639"/>
                      <a:pt x="-18499" y="306572"/>
                      <a:pt x="55929" y="170121"/>
                    </a:cubicBezTo>
                    <a:cubicBezTo>
                      <a:pt x="130357" y="33670"/>
                      <a:pt x="295161" y="16835"/>
                      <a:pt x="45996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sz="1000"/>
              </a:p>
            </p:txBody>
          </p:sp>
          <p:sp>
            <p:nvSpPr>
              <p:cNvPr id="102" name="矩形: 圆角 101">
                <a:extLst>
                  <a:ext uri="{FF2B5EF4-FFF2-40B4-BE49-F238E27FC236}">
                    <a16:creationId xmlns:a16="http://schemas.microsoft.com/office/drawing/2014/main" id="{24795E38-8299-44C3-BE52-7B5004FC7FDB}"/>
                  </a:ext>
                </a:extLst>
              </p:cNvPr>
              <p:cNvSpPr/>
              <p:nvPr/>
            </p:nvSpPr>
            <p:spPr>
              <a:xfrm>
                <a:off x="6783849" y="2150110"/>
                <a:ext cx="944687" cy="5300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t>开关门</a:t>
                </a:r>
                <a:endParaRPr lang="en-US" altLang="zh-CN" sz="1000" dirty="0"/>
              </a:p>
              <a:p>
                <a:pPr algn="ctr"/>
                <a:r>
                  <a:rPr lang="zh-CN" altLang="en-US" sz="1000" dirty="0"/>
                  <a:t>传感器</a:t>
                </a:r>
                <a:endParaRPr lang="zh-SG" altLang="en-US" sz="1000" dirty="0"/>
              </a:p>
            </p:txBody>
          </p:sp>
        </p:grpSp>
        <p:grpSp>
          <p:nvGrpSpPr>
            <p:cNvPr id="46" name="组合 45">
              <a:extLst>
                <a:ext uri="{FF2B5EF4-FFF2-40B4-BE49-F238E27FC236}">
                  <a16:creationId xmlns:a16="http://schemas.microsoft.com/office/drawing/2014/main" id="{18C6751A-7266-4AF9-AC2D-8CD76FF8496B}"/>
                </a:ext>
              </a:extLst>
            </p:cNvPr>
            <p:cNvGrpSpPr/>
            <p:nvPr/>
          </p:nvGrpSpPr>
          <p:grpSpPr>
            <a:xfrm>
              <a:off x="7546032" y="4154560"/>
              <a:ext cx="1952684" cy="1474213"/>
              <a:chOff x="6920589" y="2932358"/>
              <a:chExt cx="1952684" cy="1474213"/>
            </a:xfrm>
          </p:grpSpPr>
          <p:sp>
            <p:nvSpPr>
              <p:cNvPr id="97" name="矩形: 圆角 96">
                <a:extLst>
                  <a:ext uri="{FF2B5EF4-FFF2-40B4-BE49-F238E27FC236}">
                    <a16:creationId xmlns:a16="http://schemas.microsoft.com/office/drawing/2014/main" id="{81B524D6-87C6-47FD-B122-B54B5AD252A5}"/>
                  </a:ext>
                </a:extLst>
              </p:cNvPr>
              <p:cNvSpPr/>
              <p:nvPr/>
            </p:nvSpPr>
            <p:spPr>
              <a:xfrm>
                <a:off x="6920589" y="3652757"/>
                <a:ext cx="1948689" cy="7538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t>采集器</a:t>
                </a:r>
                <a:endParaRPr lang="en-US" altLang="zh-CN" sz="1000" dirty="0"/>
              </a:p>
              <a:p>
                <a:pPr algn="ctr"/>
                <a:r>
                  <a:rPr lang="zh-CN" altLang="en-US" sz="1000" dirty="0"/>
                  <a:t>电池</a:t>
                </a:r>
                <a:endParaRPr lang="en-US" altLang="zh-CN" sz="1000" dirty="0"/>
              </a:p>
              <a:p>
                <a:pPr algn="ctr"/>
                <a:r>
                  <a:rPr lang="zh-CN" altLang="en-US" sz="1000" dirty="0"/>
                  <a:t>无线通讯模块及天线</a:t>
                </a:r>
                <a:endParaRPr lang="zh-SG" altLang="en-US" sz="1000" dirty="0"/>
              </a:p>
            </p:txBody>
          </p:sp>
          <p:sp>
            <p:nvSpPr>
              <p:cNvPr id="98" name="任意多边形: 形状 97">
                <a:extLst>
                  <a:ext uri="{FF2B5EF4-FFF2-40B4-BE49-F238E27FC236}">
                    <a16:creationId xmlns:a16="http://schemas.microsoft.com/office/drawing/2014/main" id="{80A97290-E228-4A4D-ADC1-7FD0F94A9B87}"/>
                  </a:ext>
                </a:extLst>
              </p:cNvPr>
              <p:cNvSpPr/>
              <p:nvPr/>
            </p:nvSpPr>
            <p:spPr>
              <a:xfrm>
                <a:off x="7908752" y="3068686"/>
                <a:ext cx="346916" cy="617485"/>
              </a:xfrm>
              <a:custGeom>
                <a:avLst/>
                <a:gdLst>
                  <a:gd name="connsiteX0" fmla="*/ 13399 w 459966"/>
                  <a:gd name="connsiteY0" fmla="*/ 818707 h 818707"/>
                  <a:gd name="connsiteX1" fmla="*/ 55929 w 459966"/>
                  <a:gd name="connsiteY1" fmla="*/ 170121 h 818707"/>
                  <a:gd name="connsiteX2" fmla="*/ 459966 w 459966"/>
                  <a:gd name="connsiteY2" fmla="*/ 0 h 818707"/>
                </a:gdLst>
                <a:ahLst/>
                <a:cxnLst>
                  <a:cxn ang="0">
                    <a:pos x="connsiteX0" y="connsiteY0"/>
                  </a:cxn>
                  <a:cxn ang="0">
                    <a:pos x="connsiteX1" y="connsiteY1"/>
                  </a:cxn>
                  <a:cxn ang="0">
                    <a:pos x="connsiteX2" y="connsiteY2"/>
                  </a:cxn>
                </a:cxnLst>
                <a:rect l="l" t="t" r="r" b="b"/>
                <a:pathLst>
                  <a:path w="459966" h="818707">
                    <a:moveTo>
                      <a:pt x="13399" y="818707"/>
                    </a:moveTo>
                    <a:cubicBezTo>
                      <a:pt x="-2550" y="562639"/>
                      <a:pt x="-18499" y="306572"/>
                      <a:pt x="55929" y="170121"/>
                    </a:cubicBezTo>
                    <a:cubicBezTo>
                      <a:pt x="130357" y="33670"/>
                      <a:pt x="295161" y="16835"/>
                      <a:pt x="45996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sz="1000"/>
              </a:p>
            </p:txBody>
          </p:sp>
          <p:sp>
            <p:nvSpPr>
              <p:cNvPr id="99" name="矩形: 圆角 98">
                <a:extLst>
                  <a:ext uri="{FF2B5EF4-FFF2-40B4-BE49-F238E27FC236}">
                    <a16:creationId xmlns:a16="http://schemas.microsoft.com/office/drawing/2014/main" id="{BDFDA23E-D757-4FA0-84A9-2FD1B49EE701}"/>
                  </a:ext>
                </a:extLst>
              </p:cNvPr>
              <p:cNvSpPr/>
              <p:nvPr/>
            </p:nvSpPr>
            <p:spPr>
              <a:xfrm>
                <a:off x="8171451" y="2932358"/>
                <a:ext cx="701822" cy="3528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t>温度传感器</a:t>
                </a:r>
                <a:endParaRPr lang="zh-SG" altLang="en-US" sz="1000" dirty="0"/>
              </a:p>
            </p:txBody>
          </p:sp>
        </p:grpSp>
        <p:grpSp>
          <p:nvGrpSpPr>
            <p:cNvPr id="47" name="组合 46">
              <a:extLst>
                <a:ext uri="{FF2B5EF4-FFF2-40B4-BE49-F238E27FC236}">
                  <a16:creationId xmlns:a16="http://schemas.microsoft.com/office/drawing/2014/main" id="{F2EEF5EA-6DA2-4B4E-9435-43FB5BB48E8A}"/>
                </a:ext>
              </a:extLst>
            </p:cNvPr>
            <p:cNvGrpSpPr/>
            <p:nvPr/>
          </p:nvGrpSpPr>
          <p:grpSpPr>
            <a:xfrm>
              <a:off x="7698432" y="4306960"/>
              <a:ext cx="1952684" cy="1474213"/>
              <a:chOff x="6920589" y="2932358"/>
              <a:chExt cx="1952684" cy="1474213"/>
            </a:xfrm>
          </p:grpSpPr>
          <p:sp>
            <p:nvSpPr>
              <p:cNvPr id="94" name="矩形: 圆角 93">
                <a:extLst>
                  <a:ext uri="{FF2B5EF4-FFF2-40B4-BE49-F238E27FC236}">
                    <a16:creationId xmlns:a16="http://schemas.microsoft.com/office/drawing/2014/main" id="{4FFED225-9682-42D6-BDD8-10BB6DF7A7C5}"/>
                  </a:ext>
                </a:extLst>
              </p:cNvPr>
              <p:cNvSpPr/>
              <p:nvPr/>
            </p:nvSpPr>
            <p:spPr>
              <a:xfrm>
                <a:off x="6920589" y="3652757"/>
                <a:ext cx="1948689" cy="7538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t>采集器</a:t>
                </a:r>
                <a:endParaRPr lang="en-US" altLang="zh-CN" sz="1000" dirty="0"/>
              </a:p>
              <a:p>
                <a:pPr algn="ctr"/>
                <a:r>
                  <a:rPr lang="zh-CN" altLang="en-US" sz="1000" dirty="0"/>
                  <a:t>电池</a:t>
                </a:r>
                <a:endParaRPr lang="en-US" altLang="zh-CN" sz="1000" dirty="0"/>
              </a:p>
              <a:p>
                <a:pPr algn="ctr"/>
                <a:r>
                  <a:rPr lang="zh-CN" altLang="en-US" sz="1000" dirty="0"/>
                  <a:t>无线通讯模块及天线</a:t>
                </a:r>
                <a:endParaRPr lang="zh-SG" altLang="en-US" sz="1000" dirty="0"/>
              </a:p>
            </p:txBody>
          </p:sp>
          <p:sp>
            <p:nvSpPr>
              <p:cNvPr id="95" name="任意多边形: 形状 94">
                <a:extLst>
                  <a:ext uri="{FF2B5EF4-FFF2-40B4-BE49-F238E27FC236}">
                    <a16:creationId xmlns:a16="http://schemas.microsoft.com/office/drawing/2014/main" id="{8D29B2A9-6123-48E5-9CC8-B2761161DE54}"/>
                  </a:ext>
                </a:extLst>
              </p:cNvPr>
              <p:cNvSpPr/>
              <p:nvPr/>
            </p:nvSpPr>
            <p:spPr>
              <a:xfrm>
                <a:off x="7908752" y="3068686"/>
                <a:ext cx="346916" cy="617485"/>
              </a:xfrm>
              <a:custGeom>
                <a:avLst/>
                <a:gdLst>
                  <a:gd name="connsiteX0" fmla="*/ 13399 w 459966"/>
                  <a:gd name="connsiteY0" fmla="*/ 818707 h 818707"/>
                  <a:gd name="connsiteX1" fmla="*/ 55929 w 459966"/>
                  <a:gd name="connsiteY1" fmla="*/ 170121 h 818707"/>
                  <a:gd name="connsiteX2" fmla="*/ 459966 w 459966"/>
                  <a:gd name="connsiteY2" fmla="*/ 0 h 818707"/>
                </a:gdLst>
                <a:ahLst/>
                <a:cxnLst>
                  <a:cxn ang="0">
                    <a:pos x="connsiteX0" y="connsiteY0"/>
                  </a:cxn>
                  <a:cxn ang="0">
                    <a:pos x="connsiteX1" y="connsiteY1"/>
                  </a:cxn>
                  <a:cxn ang="0">
                    <a:pos x="connsiteX2" y="connsiteY2"/>
                  </a:cxn>
                </a:cxnLst>
                <a:rect l="l" t="t" r="r" b="b"/>
                <a:pathLst>
                  <a:path w="459966" h="818707">
                    <a:moveTo>
                      <a:pt x="13399" y="818707"/>
                    </a:moveTo>
                    <a:cubicBezTo>
                      <a:pt x="-2550" y="562639"/>
                      <a:pt x="-18499" y="306572"/>
                      <a:pt x="55929" y="170121"/>
                    </a:cubicBezTo>
                    <a:cubicBezTo>
                      <a:pt x="130357" y="33670"/>
                      <a:pt x="295161" y="16835"/>
                      <a:pt x="45996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sz="1000"/>
              </a:p>
            </p:txBody>
          </p:sp>
          <p:sp>
            <p:nvSpPr>
              <p:cNvPr id="96" name="矩形: 圆角 95">
                <a:extLst>
                  <a:ext uri="{FF2B5EF4-FFF2-40B4-BE49-F238E27FC236}">
                    <a16:creationId xmlns:a16="http://schemas.microsoft.com/office/drawing/2014/main" id="{4DEA1AF9-907B-4E82-B805-7FB1EAA17115}"/>
                  </a:ext>
                </a:extLst>
              </p:cNvPr>
              <p:cNvSpPr/>
              <p:nvPr/>
            </p:nvSpPr>
            <p:spPr>
              <a:xfrm>
                <a:off x="8171451" y="2932358"/>
                <a:ext cx="701822" cy="3528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t>温度传感器</a:t>
                </a:r>
                <a:endParaRPr lang="zh-SG" altLang="en-US" sz="1000" dirty="0"/>
              </a:p>
            </p:txBody>
          </p:sp>
        </p:grpSp>
        <p:grpSp>
          <p:nvGrpSpPr>
            <p:cNvPr id="48" name="组合 47">
              <a:extLst>
                <a:ext uri="{FF2B5EF4-FFF2-40B4-BE49-F238E27FC236}">
                  <a16:creationId xmlns:a16="http://schemas.microsoft.com/office/drawing/2014/main" id="{1A096F51-96A8-4A4F-9B2E-4967E443228B}"/>
                </a:ext>
              </a:extLst>
            </p:cNvPr>
            <p:cNvGrpSpPr/>
            <p:nvPr/>
          </p:nvGrpSpPr>
          <p:grpSpPr>
            <a:xfrm>
              <a:off x="7850832" y="4459360"/>
              <a:ext cx="1952684" cy="1474213"/>
              <a:chOff x="6920589" y="2932358"/>
              <a:chExt cx="1952684" cy="1474213"/>
            </a:xfrm>
          </p:grpSpPr>
          <p:sp>
            <p:nvSpPr>
              <p:cNvPr id="91" name="矩形: 圆角 90">
                <a:extLst>
                  <a:ext uri="{FF2B5EF4-FFF2-40B4-BE49-F238E27FC236}">
                    <a16:creationId xmlns:a16="http://schemas.microsoft.com/office/drawing/2014/main" id="{A518EA40-AC61-49D6-82CD-C8B345DC4C21}"/>
                  </a:ext>
                </a:extLst>
              </p:cNvPr>
              <p:cNvSpPr/>
              <p:nvPr/>
            </p:nvSpPr>
            <p:spPr>
              <a:xfrm>
                <a:off x="6920589" y="3652757"/>
                <a:ext cx="1948689" cy="7538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t>采集器</a:t>
                </a:r>
                <a:endParaRPr lang="en-US" altLang="zh-CN" sz="1000" dirty="0"/>
              </a:p>
              <a:p>
                <a:pPr algn="ctr"/>
                <a:r>
                  <a:rPr lang="zh-CN" altLang="en-US" sz="1000" dirty="0"/>
                  <a:t>电池</a:t>
                </a:r>
                <a:endParaRPr lang="en-US" altLang="zh-CN" sz="1000" dirty="0"/>
              </a:p>
              <a:p>
                <a:pPr algn="ctr"/>
                <a:r>
                  <a:rPr lang="zh-CN" altLang="en-US" sz="1000" dirty="0"/>
                  <a:t>无线通讯模块及天线</a:t>
                </a:r>
                <a:endParaRPr lang="zh-SG" altLang="en-US" sz="1000" dirty="0"/>
              </a:p>
            </p:txBody>
          </p:sp>
          <p:sp>
            <p:nvSpPr>
              <p:cNvPr id="92" name="任意多边形: 形状 91">
                <a:extLst>
                  <a:ext uri="{FF2B5EF4-FFF2-40B4-BE49-F238E27FC236}">
                    <a16:creationId xmlns:a16="http://schemas.microsoft.com/office/drawing/2014/main" id="{21848FB8-8D58-4543-90FD-6B41FED4C4C9}"/>
                  </a:ext>
                </a:extLst>
              </p:cNvPr>
              <p:cNvSpPr/>
              <p:nvPr/>
            </p:nvSpPr>
            <p:spPr>
              <a:xfrm>
                <a:off x="7908752" y="3068686"/>
                <a:ext cx="346916" cy="617485"/>
              </a:xfrm>
              <a:custGeom>
                <a:avLst/>
                <a:gdLst>
                  <a:gd name="connsiteX0" fmla="*/ 13399 w 459966"/>
                  <a:gd name="connsiteY0" fmla="*/ 818707 h 818707"/>
                  <a:gd name="connsiteX1" fmla="*/ 55929 w 459966"/>
                  <a:gd name="connsiteY1" fmla="*/ 170121 h 818707"/>
                  <a:gd name="connsiteX2" fmla="*/ 459966 w 459966"/>
                  <a:gd name="connsiteY2" fmla="*/ 0 h 818707"/>
                </a:gdLst>
                <a:ahLst/>
                <a:cxnLst>
                  <a:cxn ang="0">
                    <a:pos x="connsiteX0" y="connsiteY0"/>
                  </a:cxn>
                  <a:cxn ang="0">
                    <a:pos x="connsiteX1" y="connsiteY1"/>
                  </a:cxn>
                  <a:cxn ang="0">
                    <a:pos x="connsiteX2" y="connsiteY2"/>
                  </a:cxn>
                </a:cxnLst>
                <a:rect l="l" t="t" r="r" b="b"/>
                <a:pathLst>
                  <a:path w="459966" h="818707">
                    <a:moveTo>
                      <a:pt x="13399" y="818707"/>
                    </a:moveTo>
                    <a:cubicBezTo>
                      <a:pt x="-2550" y="562639"/>
                      <a:pt x="-18499" y="306572"/>
                      <a:pt x="55929" y="170121"/>
                    </a:cubicBezTo>
                    <a:cubicBezTo>
                      <a:pt x="130357" y="33670"/>
                      <a:pt x="295161" y="16835"/>
                      <a:pt x="45996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sz="1000"/>
              </a:p>
            </p:txBody>
          </p:sp>
          <p:sp>
            <p:nvSpPr>
              <p:cNvPr id="93" name="矩形: 圆角 92">
                <a:extLst>
                  <a:ext uri="{FF2B5EF4-FFF2-40B4-BE49-F238E27FC236}">
                    <a16:creationId xmlns:a16="http://schemas.microsoft.com/office/drawing/2014/main" id="{AEBDBA99-5798-4779-A665-C7F71288EFB1}"/>
                  </a:ext>
                </a:extLst>
              </p:cNvPr>
              <p:cNvSpPr/>
              <p:nvPr/>
            </p:nvSpPr>
            <p:spPr>
              <a:xfrm>
                <a:off x="8171451" y="2932358"/>
                <a:ext cx="701822" cy="3528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t>温度传感器</a:t>
                </a:r>
                <a:endParaRPr lang="zh-SG" altLang="en-US" sz="1000" dirty="0"/>
              </a:p>
            </p:txBody>
          </p:sp>
        </p:grpSp>
        <p:grpSp>
          <p:nvGrpSpPr>
            <p:cNvPr id="49" name="组合 48">
              <a:extLst>
                <a:ext uri="{FF2B5EF4-FFF2-40B4-BE49-F238E27FC236}">
                  <a16:creationId xmlns:a16="http://schemas.microsoft.com/office/drawing/2014/main" id="{7EE497CF-503F-4107-8E98-E8272190ADA6}"/>
                </a:ext>
              </a:extLst>
            </p:cNvPr>
            <p:cNvGrpSpPr/>
            <p:nvPr/>
          </p:nvGrpSpPr>
          <p:grpSpPr>
            <a:xfrm>
              <a:off x="8003232" y="4611760"/>
              <a:ext cx="1952684" cy="1474213"/>
              <a:chOff x="6920589" y="2932358"/>
              <a:chExt cx="1952684" cy="1474213"/>
            </a:xfrm>
          </p:grpSpPr>
          <p:sp>
            <p:nvSpPr>
              <p:cNvPr id="57" name="矩形: 圆角 56">
                <a:extLst>
                  <a:ext uri="{FF2B5EF4-FFF2-40B4-BE49-F238E27FC236}">
                    <a16:creationId xmlns:a16="http://schemas.microsoft.com/office/drawing/2014/main" id="{A6330B5F-6E8A-4C60-80F6-3F9F07700CBA}"/>
                  </a:ext>
                </a:extLst>
              </p:cNvPr>
              <p:cNvSpPr/>
              <p:nvPr/>
            </p:nvSpPr>
            <p:spPr>
              <a:xfrm>
                <a:off x="6920589" y="3652757"/>
                <a:ext cx="1948689" cy="7538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t>采集器</a:t>
                </a:r>
                <a:endParaRPr lang="en-US" altLang="zh-CN" sz="1000" dirty="0"/>
              </a:p>
              <a:p>
                <a:pPr algn="ctr"/>
                <a:r>
                  <a:rPr lang="zh-CN" altLang="en-US" sz="1000" dirty="0"/>
                  <a:t>电池</a:t>
                </a:r>
                <a:endParaRPr lang="en-US" altLang="zh-CN" sz="1000" dirty="0"/>
              </a:p>
              <a:p>
                <a:pPr algn="ctr"/>
                <a:r>
                  <a:rPr lang="zh-CN" altLang="en-US" sz="1000" dirty="0"/>
                  <a:t>无线通讯模块及天线</a:t>
                </a:r>
                <a:endParaRPr lang="zh-SG" altLang="en-US" sz="1000" dirty="0"/>
              </a:p>
            </p:txBody>
          </p:sp>
          <p:sp>
            <p:nvSpPr>
              <p:cNvPr id="89" name="任意多边形: 形状 88">
                <a:extLst>
                  <a:ext uri="{FF2B5EF4-FFF2-40B4-BE49-F238E27FC236}">
                    <a16:creationId xmlns:a16="http://schemas.microsoft.com/office/drawing/2014/main" id="{E8496636-401C-4DAE-A93C-57F88924AE4B}"/>
                  </a:ext>
                </a:extLst>
              </p:cNvPr>
              <p:cNvSpPr/>
              <p:nvPr/>
            </p:nvSpPr>
            <p:spPr>
              <a:xfrm>
                <a:off x="7908752" y="3068686"/>
                <a:ext cx="346916" cy="617485"/>
              </a:xfrm>
              <a:custGeom>
                <a:avLst/>
                <a:gdLst>
                  <a:gd name="connsiteX0" fmla="*/ 13399 w 459966"/>
                  <a:gd name="connsiteY0" fmla="*/ 818707 h 818707"/>
                  <a:gd name="connsiteX1" fmla="*/ 55929 w 459966"/>
                  <a:gd name="connsiteY1" fmla="*/ 170121 h 818707"/>
                  <a:gd name="connsiteX2" fmla="*/ 459966 w 459966"/>
                  <a:gd name="connsiteY2" fmla="*/ 0 h 818707"/>
                </a:gdLst>
                <a:ahLst/>
                <a:cxnLst>
                  <a:cxn ang="0">
                    <a:pos x="connsiteX0" y="connsiteY0"/>
                  </a:cxn>
                  <a:cxn ang="0">
                    <a:pos x="connsiteX1" y="connsiteY1"/>
                  </a:cxn>
                  <a:cxn ang="0">
                    <a:pos x="connsiteX2" y="connsiteY2"/>
                  </a:cxn>
                </a:cxnLst>
                <a:rect l="l" t="t" r="r" b="b"/>
                <a:pathLst>
                  <a:path w="459966" h="818707">
                    <a:moveTo>
                      <a:pt x="13399" y="818707"/>
                    </a:moveTo>
                    <a:cubicBezTo>
                      <a:pt x="-2550" y="562639"/>
                      <a:pt x="-18499" y="306572"/>
                      <a:pt x="55929" y="170121"/>
                    </a:cubicBezTo>
                    <a:cubicBezTo>
                      <a:pt x="130357" y="33670"/>
                      <a:pt x="295161" y="16835"/>
                      <a:pt x="45996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sz="1000"/>
              </a:p>
            </p:txBody>
          </p:sp>
          <p:sp>
            <p:nvSpPr>
              <p:cNvPr id="90" name="矩形: 圆角 89">
                <a:extLst>
                  <a:ext uri="{FF2B5EF4-FFF2-40B4-BE49-F238E27FC236}">
                    <a16:creationId xmlns:a16="http://schemas.microsoft.com/office/drawing/2014/main" id="{AB4386B0-5B42-41D6-9DCD-A8E22C66AA2B}"/>
                  </a:ext>
                </a:extLst>
              </p:cNvPr>
              <p:cNvSpPr/>
              <p:nvPr/>
            </p:nvSpPr>
            <p:spPr>
              <a:xfrm>
                <a:off x="8171451" y="2932358"/>
                <a:ext cx="701822" cy="3528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t>温度传感器</a:t>
                </a:r>
                <a:endParaRPr lang="zh-SG" altLang="en-US" sz="1000" dirty="0"/>
              </a:p>
            </p:txBody>
          </p:sp>
        </p:grpSp>
        <p:sp>
          <p:nvSpPr>
            <p:cNvPr id="50" name="KSO_Shape">
              <a:extLst>
                <a:ext uri="{FF2B5EF4-FFF2-40B4-BE49-F238E27FC236}">
                  <a16:creationId xmlns:a16="http://schemas.microsoft.com/office/drawing/2014/main" id="{771CDC5F-312E-4F23-8478-7BB2BCD27524}"/>
                </a:ext>
              </a:extLst>
            </p:cNvPr>
            <p:cNvSpPr/>
            <p:nvPr/>
          </p:nvSpPr>
          <p:spPr>
            <a:xfrm rot="3600000">
              <a:off x="6168488" y="2318963"/>
              <a:ext cx="552630" cy="431605"/>
            </a:xfrm>
            <a:custGeom>
              <a:avLst/>
              <a:gdLst>
                <a:gd name="connsiteX0" fmla="*/ 236286 w 472572"/>
                <a:gd name="connsiteY0" fmla="*/ 238384 h 335351"/>
                <a:gd name="connsiteX1" fmla="*/ 297849 w 472572"/>
                <a:gd name="connsiteY1" fmla="*/ 277381 h 335351"/>
                <a:gd name="connsiteX2" fmla="*/ 236286 w 472572"/>
                <a:gd name="connsiteY2" fmla="*/ 335351 h 335351"/>
                <a:gd name="connsiteX3" fmla="*/ 174722 w 472572"/>
                <a:gd name="connsiteY3" fmla="*/ 277381 h 335351"/>
                <a:gd name="connsiteX4" fmla="*/ 236286 w 472572"/>
                <a:gd name="connsiteY4" fmla="*/ 238384 h 335351"/>
                <a:gd name="connsiteX5" fmla="*/ 236286 w 472572"/>
                <a:gd name="connsiteY5" fmla="*/ 153779 h 335351"/>
                <a:gd name="connsiteX6" fmla="*/ 360886 w 472572"/>
                <a:gd name="connsiteY6" fmla="*/ 218025 h 335351"/>
                <a:gd name="connsiteX7" fmla="*/ 331907 w 472572"/>
                <a:gd name="connsiteY7" fmla="*/ 245311 h 335351"/>
                <a:gd name="connsiteX8" fmla="*/ 236286 w 472572"/>
                <a:gd name="connsiteY8" fmla="*/ 193327 h 335351"/>
                <a:gd name="connsiteX9" fmla="*/ 140664 w 472572"/>
                <a:gd name="connsiteY9" fmla="*/ 245311 h 335351"/>
                <a:gd name="connsiteX10" fmla="*/ 111686 w 472572"/>
                <a:gd name="connsiteY10" fmla="*/ 218025 h 335351"/>
                <a:gd name="connsiteX11" fmla="*/ 236286 w 472572"/>
                <a:gd name="connsiteY11" fmla="*/ 153779 h 335351"/>
                <a:gd name="connsiteX12" fmla="*/ 236285 w 472572"/>
                <a:gd name="connsiteY12" fmla="*/ 72334 h 335351"/>
                <a:gd name="connsiteX13" fmla="*/ 420037 w 472572"/>
                <a:gd name="connsiteY13" fmla="*/ 162327 h 335351"/>
                <a:gd name="connsiteX14" fmla="*/ 389766 w 472572"/>
                <a:gd name="connsiteY14" fmla="*/ 190830 h 335351"/>
                <a:gd name="connsiteX15" fmla="*/ 236285 w 472572"/>
                <a:gd name="connsiteY15" fmla="*/ 114013 h 335351"/>
                <a:gd name="connsiteX16" fmla="*/ 82804 w 472572"/>
                <a:gd name="connsiteY16" fmla="*/ 190829 h 335351"/>
                <a:gd name="connsiteX17" fmla="*/ 52534 w 472572"/>
                <a:gd name="connsiteY17" fmla="*/ 162327 h 335351"/>
                <a:gd name="connsiteX18" fmla="*/ 236285 w 472572"/>
                <a:gd name="connsiteY18" fmla="*/ 72334 h 335351"/>
                <a:gd name="connsiteX19" fmla="*/ 236286 w 472572"/>
                <a:gd name="connsiteY19" fmla="*/ 0 h 335351"/>
                <a:gd name="connsiteX20" fmla="*/ 472572 w 472572"/>
                <a:gd name="connsiteY20" fmla="*/ 112859 h 335351"/>
                <a:gd name="connsiteX21" fmla="*/ 443240 w 472572"/>
                <a:gd name="connsiteY21" fmla="*/ 140479 h 335351"/>
                <a:gd name="connsiteX22" fmla="*/ 236286 w 472572"/>
                <a:gd name="connsiteY22" fmla="*/ 40387 h 335351"/>
                <a:gd name="connsiteX23" fmla="*/ 29332 w 472572"/>
                <a:gd name="connsiteY23" fmla="*/ 140479 h 335351"/>
                <a:gd name="connsiteX24" fmla="*/ 0 w 472572"/>
                <a:gd name="connsiteY24" fmla="*/ 112859 h 335351"/>
                <a:gd name="connsiteX25" fmla="*/ 236286 w 472572"/>
                <a:gd name="connsiteY25" fmla="*/ 0 h 33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2572" h="335351">
                  <a:moveTo>
                    <a:pt x="236286" y="238384"/>
                  </a:moveTo>
                  <a:cubicBezTo>
                    <a:pt x="263564" y="238384"/>
                    <a:pt x="287156" y="254165"/>
                    <a:pt x="297849" y="277381"/>
                  </a:cubicBezTo>
                  <a:lnTo>
                    <a:pt x="236286" y="335351"/>
                  </a:lnTo>
                  <a:lnTo>
                    <a:pt x="174722" y="277381"/>
                  </a:lnTo>
                  <a:cubicBezTo>
                    <a:pt x="185416" y="254165"/>
                    <a:pt x="209008" y="238384"/>
                    <a:pt x="236286" y="238384"/>
                  </a:cubicBezTo>
                  <a:close/>
                  <a:moveTo>
                    <a:pt x="236286" y="153779"/>
                  </a:moveTo>
                  <a:cubicBezTo>
                    <a:pt x="287723" y="153779"/>
                    <a:pt x="333263" y="179027"/>
                    <a:pt x="360886" y="218025"/>
                  </a:cubicBezTo>
                  <a:lnTo>
                    <a:pt x="331907" y="245311"/>
                  </a:lnTo>
                  <a:cubicBezTo>
                    <a:pt x="311651" y="213977"/>
                    <a:pt x="276380" y="193327"/>
                    <a:pt x="236286" y="193327"/>
                  </a:cubicBezTo>
                  <a:cubicBezTo>
                    <a:pt x="196191" y="193327"/>
                    <a:pt x="160920" y="213977"/>
                    <a:pt x="140664" y="245311"/>
                  </a:cubicBezTo>
                  <a:lnTo>
                    <a:pt x="111686" y="218025"/>
                  </a:lnTo>
                  <a:cubicBezTo>
                    <a:pt x="139308" y="179027"/>
                    <a:pt x="184848" y="153779"/>
                    <a:pt x="236286" y="153779"/>
                  </a:cubicBezTo>
                  <a:close/>
                  <a:moveTo>
                    <a:pt x="236285" y="72334"/>
                  </a:moveTo>
                  <a:cubicBezTo>
                    <a:pt x="311099" y="72334"/>
                    <a:pt x="377756" y="107256"/>
                    <a:pt x="420037" y="162327"/>
                  </a:cubicBezTo>
                  <a:lnTo>
                    <a:pt x="389766" y="190830"/>
                  </a:lnTo>
                  <a:cubicBezTo>
                    <a:pt x="354994" y="143968"/>
                    <a:pt x="299138" y="114013"/>
                    <a:pt x="236285" y="114013"/>
                  </a:cubicBezTo>
                  <a:cubicBezTo>
                    <a:pt x="173433" y="114013"/>
                    <a:pt x="117576" y="143967"/>
                    <a:pt x="82804" y="190829"/>
                  </a:cubicBezTo>
                  <a:lnTo>
                    <a:pt x="52534" y="162327"/>
                  </a:lnTo>
                  <a:cubicBezTo>
                    <a:pt x="94815" y="107256"/>
                    <a:pt x="161472" y="72334"/>
                    <a:pt x="236285" y="72334"/>
                  </a:cubicBezTo>
                  <a:close/>
                  <a:moveTo>
                    <a:pt x="236286" y="0"/>
                  </a:moveTo>
                  <a:cubicBezTo>
                    <a:pt x="331854" y="0"/>
                    <a:pt x="417244" y="43584"/>
                    <a:pt x="472572" y="112859"/>
                  </a:cubicBezTo>
                  <a:lnTo>
                    <a:pt x="443240" y="140479"/>
                  </a:lnTo>
                  <a:cubicBezTo>
                    <a:pt x="395198" y="79129"/>
                    <a:pt x="320266" y="40387"/>
                    <a:pt x="236286" y="40387"/>
                  </a:cubicBezTo>
                  <a:cubicBezTo>
                    <a:pt x="152305" y="40387"/>
                    <a:pt x="77373" y="79129"/>
                    <a:pt x="29332" y="140479"/>
                  </a:cubicBezTo>
                  <a:lnTo>
                    <a:pt x="0" y="112859"/>
                  </a:lnTo>
                  <a:cubicBezTo>
                    <a:pt x="55328" y="43584"/>
                    <a:pt x="140717" y="0"/>
                    <a:pt x="23628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600">
                <a:solidFill>
                  <a:srgbClr val="FFFFFF"/>
                </a:solidFill>
              </a:endParaRPr>
            </a:p>
          </p:txBody>
        </p:sp>
        <p:sp>
          <p:nvSpPr>
            <p:cNvPr id="51" name="KSO_Shape">
              <a:extLst>
                <a:ext uri="{FF2B5EF4-FFF2-40B4-BE49-F238E27FC236}">
                  <a16:creationId xmlns:a16="http://schemas.microsoft.com/office/drawing/2014/main" id="{C1408CC8-66FD-4687-9378-B032DC235CFA}"/>
                </a:ext>
              </a:extLst>
            </p:cNvPr>
            <p:cNvSpPr/>
            <p:nvPr/>
          </p:nvSpPr>
          <p:spPr>
            <a:xfrm rot="7200000">
              <a:off x="6217315" y="3261222"/>
              <a:ext cx="552630" cy="431605"/>
            </a:xfrm>
            <a:custGeom>
              <a:avLst/>
              <a:gdLst>
                <a:gd name="connsiteX0" fmla="*/ 236286 w 472572"/>
                <a:gd name="connsiteY0" fmla="*/ 238384 h 335351"/>
                <a:gd name="connsiteX1" fmla="*/ 297849 w 472572"/>
                <a:gd name="connsiteY1" fmla="*/ 277381 h 335351"/>
                <a:gd name="connsiteX2" fmla="*/ 236286 w 472572"/>
                <a:gd name="connsiteY2" fmla="*/ 335351 h 335351"/>
                <a:gd name="connsiteX3" fmla="*/ 174722 w 472572"/>
                <a:gd name="connsiteY3" fmla="*/ 277381 h 335351"/>
                <a:gd name="connsiteX4" fmla="*/ 236286 w 472572"/>
                <a:gd name="connsiteY4" fmla="*/ 238384 h 335351"/>
                <a:gd name="connsiteX5" fmla="*/ 236286 w 472572"/>
                <a:gd name="connsiteY5" fmla="*/ 153779 h 335351"/>
                <a:gd name="connsiteX6" fmla="*/ 360886 w 472572"/>
                <a:gd name="connsiteY6" fmla="*/ 218025 h 335351"/>
                <a:gd name="connsiteX7" fmla="*/ 331907 w 472572"/>
                <a:gd name="connsiteY7" fmla="*/ 245311 h 335351"/>
                <a:gd name="connsiteX8" fmla="*/ 236286 w 472572"/>
                <a:gd name="connsiteY8" fmla="*/ 193327 h 335351"/>
                <a:gd name="connsiteX9" fmla="*/ 140664 w 472572"/>
                <a:gd name="connsiteY9" fmla="*/ 245311 h 335351"/>
                <a:gd name="connsiteX10" fmla="*/ 111686 w 472572"/>
                <a:gd name="connsiteY10" fmla="*/ 218025 h 335351"/>
                <a:gd name="connsiteX11" fmla="*/ 236286 w 472572"/>
                <a:gd name="connsiteY11" fmla="*/ 153779 h 335351"/>
                <a:gd name="connsiteX12" fmla="*/ 236285 w 472572"/>
                <a:gd name="connsiteY12" fmla="*/ 72334 h 335351"/>
                <a:gd name="connsiteX13" fmla="*/ 420037 w 472572"/>
                <a:gd name="connsiteY13" fmla="*/ 162327 h 335351"/>
                <a:gd name="connsiteX14" fmla="*/ 389766 w 472572"/>
                <a:gd name="connsiteY14" fmla="*/ 190830 h 335351"/>
                <a:gd name="connsiteX15" fmla="*/ 236285 w 472572"/>
                <a:gd name="connsiteY15" fmla="*/ 114013 h 335351"/>
                <a:gd name="connsiteX16" fmla="*/ 82804 w 472572"/>
                <a:gd name="connsiteY16" fmla="*/ 190829 h 335351"/>
                <a:gd name="connsiteX17" fmla="*/ 52534 w 472572"/>
                <a:gd name="connsiteY17" fmla="*/ 162327 h 335351"/>
                <a:gd name="connsiteX18" fmla="*/ 236285 w 472572"/>
                <a:gd name="connsiteY18" fmla="*/ 72334 h 335351"/>
                <a:gd name="connsiteX19" fmla="*/ 236286 w 472572"/>
                <a:gd name="connsiteY19" fmla="*/ 0 h 335351"/>
                <a:gd name="connsiteX20" fmla="*/ 472572 w 472572"/>
                <a:gd name="connsiteY20" fmla="*/ 112859 h 335351"/>
                <a:gd name="connsiteX21" fmla="*/ 443240 w 472572"/>
                <a:gd name="connsiteY21" fmla="*/ 140479 h 335351"/>
                <a:gd name="connsiteX22" fmla="*/ 236286 w 472572"/>
                <a:gd name="connsiteY22" fmla="*/ 40387 h 335351"/>
                <a:gd name="connsiteX23" fmla="*/ 29332 w 472572"/>
                <a:gd name="connsiteY23" fmla="*/ 140479 h 335351"/>
                <a:gd name="connsiteX24" fmla="*/ 0 w 472572"/>
                <a:gd name="connsiteY24" fmla="*/ 112859 h 335351"/>
                <a:gd name="connsiteX25" fmla="*/ 236286 w 472572"/>
                <a:gd name="connsiteY25" fmla="*/ 0 h 33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2572" h="335351">
                  <a:moveTo>
                    <a:pt x="236286" y="238384"/>
                  </a:moveTo>
                  <a:cubicBezTo>
                    <a:pt x="263564" y="238384"/>
                    <a:pt x="287156" y="254165"/>
                    <a:pt x="297849" y="277381"/>
                  </a:cubicBezTo>
                  <a:lnTo>
                    <a:pt x="236286" y="335351"/>
                  </a:lnTo>
                  <a:lnTo>
                    <a:pt x="174722" y="277381"/>
                  </a:lnTo>
                  <a:cubicBezTo>
                    <a:pt x="185416" y="254165"/>
                    <a:pt x="209008" y="238384"/>
                    <a:pt x="236286" y="238384"/>
                  </a:cubicBezTo>
                  <a:close/>
                  <a:moveTo>
                    <a:pt x="236286" y="153779"/>
                  </a:moveTo>
                  <a:cubicBezTo>
                    <a:pt x="287723" y="153779"/>
                    <a:pt x="333263" y="179027"/>
                    <a:pt x="360886" y="218025"/>
                  </a:cubicBezTo>
                  <a:lnTo>
                    <a:pt x="331907" y="245311"/>
                  </a:lnTo>
                  <a:cubicBezTo>
                    <a:pt x="311651" y="213977"/>
                    <a:pt x="276380" y="193327"/>
                    <a:pt x="236286" y="193327"/>
                  </a:cubicBezTo>
                  <a:cubicBezTo>
                    <a:pt x="196191" y="193327"/>
                    <a:pt x="160920" y="213977"/>
                    <a:pt x="140664" y="245311"/>
                  </a:cubicBezTo>
                  <a:lnTo>
                    <a:pt x="111686" y="218025"/>
                  </a:lnTo>
                  <a:cubicBezTo>
                    <a:pt x="139308" y="179027"/>
                    <a:pt x="184848" y="153779"/>
                    <a:pt x="236286" y="153779"/>
                  </a:cubicBezTo>
                  <a:close/>
                  <a:moveTo>
                    <a:pt x="236285" y="72334"/>
                  </a:moveTo>
                  <a:cubicBezTo>
                    <a:pt x="311099" y="72334"/>
                    <a:pt x="377756" y="107256"/>
                    <a:pt x="420037" y="162327"/>
                  </a:cubicBezTo>
                  <a:lnTo>
                    <a:pt x="389766" y="190830"/>
                  </a:lnTo>
                  <a:cubicBezTo>
                    <a:pt x="354994" y="143968"/>
                    <a:pt x="299138" y="114013"/>
                    <a:pt x="236285" y="114013"/>
                  </a:cubicBezTo>
                  <a:cubicBezTo>
                    <a:pt x="173433" y="114013"/>
                    <a:pt x="117576" y="143967"/>
                    <a:pt x="82804" y="190829"/>
                  </a:cubicBezTo>
                  <a:lnTo>
                    <a:pt x="52534" y="162327"/>
                  </a:lnTo>
                  <a:cubicBezTo>
                    <a:pt x="94815" y="107256"/>
                    <a:pt x="161472" y="72334"/>
                    <a:pt x="236285" y="72334"/>
                  </a:cubicBezTo>
                  <a:close/>
                  <a:moveTo>
                    <a:pt x="236286" y="0"/>
                  </a:moveTo>
                  <a:cubicBezTo>
                    <a:pt x="331854" y="0"/>
                    <a:pt x="417244" y="43584"/>
                    <a:pt x="472572" y="112859"/>
                  </a:cubicBezTo>
                  <a:lnTo>
                    <a:pt x="443240" y="140479"/>
                  </a:lnTo>
                  <a:cubicBezTo>
                    <a:pt x="395198" y="79129"/>
                    <a:pt x="320266" y="40387"/>
                    <a:pt x="236286" y="40387"/>
                  </a:cubicBezTo>
                  <a:cubicBezTo>
                    <a:pt x="152305" y="40387"/>
                    <a:pt x="77373" y="79129"/>
                    <a:pt x="29332" y="140479"/>
                  </a:cubicBezTo>
                  <a:lnTo>
                    <a:pt x="0" y="112859"/>
                  </a:lnTo>
                  <a:cubicBezTo>
                    <a:pt x="55328" y="43584"/>
                    <a:pt x="140717" y="0"/>
                    <a:pt x="23628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600">
                <a:solidFill>
                  <a:srgbClr val="FFFFFF"/>
                </a:solidFill>
              </a:endParaRPr>
            </a:p>
          </p:txBody>
        </p:sp>
        <p:sp>
          <p:nvSpPr>
            <p:cNvPr id="52" name="KSO_Shape">
              <a:extLst>
                <a:ext uri="{FF2B5EF4-FFF2-40B4-BE49-F238E27FC236}">
                  <a16:creationId xmlns:a16="http://schemas.microsoft.com/office/drawing/2014/main" id="{97BC64C6-2B62-419A-B2E6-8A01B8FA927F}"/>
                </a:ext>
              </a:extLst>
            </p:cNvPr>
            <p:cNvSpPr/>
            <p:nvPr/>
          </p:nvSpPr>
          <p:spPr>
            <a:xfrm rot="18000000">
              <a:off x="4457730" y="2299198"/>
              <a:ext cx="552630" cy="431605"/>
            </a:xfrm>
            <a:custGeom>
              <a:avLst/>
              <a:gdLst>
                <a:gd name="connsiteX0" fmla="*/ 236286 w 472572"/>
                <a:gd name="connsiteY0" fmla="*/ 238384 h 335351"/>
                <a:gd name="connsiteX1" fmla="*/ 297849 w 472572"/>
                <a:gd name="connsiteY1" fmla="*/ 277381 h 335351"/>
                <a:gd name="connsiteX2" fmla="*/ 236286 w 472572"/>
                <a:gd name="connsiteY2" fmla="*/ 335351 h 335351"/>
                <a:gd name="connsiteX3" fmla="*/ 174722 w 472572"/>
                <a:gd name="connsiteY3" fmla="*/ 277381 h 335351"/>
                <a:gd name="connsiteX4" fmla="*/ 236286 w 472572"/>
                <a:gd name="connsiteY4" fmla="*/ 238384 h 335351"/>
                <a:gd name="connsiteX5" fmla="*/ 236286 w 472572"/>
                <a:gd name="connsiteY5" fmla="*/ 153779 h 335351"/>
                <a:gd name="connsiteX6" fmla="*/ 360886 w 472572"/>
                <a:gd name="connsiteY6" fmla="*/ 218025 h 335351"/>
                <a:gd name="connsiteX7" fmla="*/ 331907 w 472572"/>
                <a:gd name="connsiteY7" fmla="*/ 245311 h 335351"/>
                <a:gd name="connsiteX8" fmla="*/ 236286 w 472572"/>
                <a:gd name="connsiteY8" fmla="*/ 193327 h 335351"/>
                <a:gd name="connsiteX9" fmla="*/ 140664 w 472572"/>
                <a:gd name="connsiteY9" fmla="*/ 245311 h 335351"/>
                <a:gd name="connsiteX10" fmla="*/ 111686 w 472572"/>
                <a:gd name="connsiteY10" fmla="*/ 218025 h 335351"/>
                <a:gd name="connsiteX11" fmla="*/ 236286 w 472572"/>
                <a:gd name="connsiteY11" fmla="*/ 153779 h 335351"/>
                <a:gd name="connsiteX12" fmla="*/ 236285 w 472572"/>
                <a:gd name="connsiteY12" fmla="*/ 72334 h 335351"/>
                <a:gd name="connsiteX13" fmla="*/ 420037 w 472572"/>
                <a:gd name="connsiteY13" fmla="*/ 162327 h 335351"/>
                <a:gd name="connsiteX14" fmla="*/ 389766 w 472572"/>
                <a:gd name="connsiteY14" fmla="*/ 190830 h 335351"/>
                <a:gd name="connsiteX15" fmla="*/ 236285 w 472572"/>
                <a:gd name="connsiteY15" fmla="*/ 114013 h 335351"/>
                <a:gd name="connsiteX16" fmla="*/ 82804 w 472572"/>
                <a:gd name="connsiteY16" fmla="*/ 190829 h 335351"/>
                <a:gd name="connsiteX17" fmla="*/ 52534 w 472572"/>
                <a:gd name="connsiteY17" fmla="*/ 162327 h 335351"/>
                <a:gd name="connsiteX18" fmla="*/ 236285 w 472572"/>
                <a:gd name="connsiteY18" fmla="*/ 72334 h 335351"/>
                <a:gd name="connsiteX19" fmla="*/ 236286 w 472572"/>
                <a:gd name="connsiteY19" fmla="*/ 0 h 335351"/>
                <a:gd name="connsiteX20" fmla="*/ 472572 w 472572"/>
                <a:gd name="connsiteY20" fmla="*/ 112859 h 335351"/>
                <a:gd name="connsiteX21" fmla="*/ 443240 w 472572"/>
                <a:gd name="connsiteY21" fmla="*/ 140479 h 335351"/>
                <a:gd name="connsiteX22" fmla="*/ 236286 w 472572"/>
                <a:gd name="connsiteY22" fmla="*/ 40387 h 335351"/>
                <a:gd name="connsiteX23" fmla="*/ 29332 w 472572"/>
                <a:gd name="connsiteY23" fmla="*/ 140479 h 335351"/>
                <a:gd name="connsiteX24" fmla="*/ 0 w 472572"/>
                <a:gd name="connsiteY24" fmla="*/ 112859 h 335351"/>
                <a:gd name="connsiteX25" fmla="*/ 236286 w 472572"/>
                <a:gd name="connsiteY25" fmla="*/ 0 h 33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2572" h="335351">
                  <a:moveTo>
                    <a:pt x="236286" y="238384"/>
                  </a:moveTo>
                  <a:cubicBezTo>
                    <a:pt x="263564" y="238384"/>
                    <a:pt x="287156" y="254165"/>
                    <a:pt x="297849" y="277381"/>
                  </a:cubicBezTo>
                  <a:lnTo>
                    <a:pt x="236286" y="335351"/>
                  </a:lnTo>
                  <a:lnTo>
                    <a:pt x="174722" y="277381"/>
                  </a:lnTo>
                  <a:cubicBezTo>
                    <a:pt x="185416" y="254165"/>
                    <a:pt x="209008" y="238384"/>
                    <a:pt x="236286" y="238384"/>
                  </a:cubicBezTo>
                  <a:close/>
                  <a:moveTo>
                    <a:pt x="236286" y="153779"/>
                  </a:moveTo>
                  <a:cubicBezTo>
                    <a:pt x="287723" y="153779"/>
                    <a:pt x="333263" y="179027"/>
                    <a:pt x="360886" y="218025"/>
                  </a:cubicBezTo>
                  <a:lnTo>
                    <a:pt x="331907" y="245311"/>
                  </a:lnTo>
                  <a:cubicBezTo>
                    <a:pt x="311651" y="213977"/>
                    <a:pt x="276380" y="193327"/>
                    <a:pt x="236286" y="193327"/>
                  </a:cubicBezTo>
                  <a:cubicBezTo>
                    <a:pt x="196191" y="193327"/>
                    <a:pt x="160920" y="213977"/>
                    <a:pt x="140664" y="245311"/>
                  </a:cubicBezTo>
                  <a:lnTo>
                    <a:pt x="111686" y="218025"/>
                  </a:lnTo>
                  <a:cubicBezTo>
                    <a:pt x="139308" y="179027"/>
                    <a:pt x="184848" y="153779"/>
                    <a:pt x="236286" y="153779"/>
                  </a:cubicBezTo>
                  <a:close/>
                  <a:moveTo>
                    <a:pt x="236285" y="72334"/>
                  </a:moveTo>
                  <a:cubicBezTo>
                    <a:pt x="311099" y="72334"/>
                    <a:pt x="377756" y="107256"/>
                    <a:pt x="420037" y="162327"/>
                  </a:cubicBezTo>
                  <a:lnTo>
                    <a:pt x="389766" y="190830"/>
                  </a:lnTo>
                  <a:cubicBezTo>
                    <a:pt x="354994" y="143968"/>
                    <a:pt x="299138" y="114013"/>
                    <a:pt x="236285" y="114013"/>
                  </a:cubicBezTo>
                  <a:cubicBezTo>
                    <a:pt x="173433" y="114013"/>
                    <a:pt x="117576" y="143967"/>
                    <a:pt x="82804" y="190829"/>
                  </a:cubicBezTo>
                  <a:lnTo>
                    <a:pt x="52534" y="162327"/>
                  </a:lnTo>
                  <a:cubicBezTo>
                    <a:pt x="94815" y="107256"/>
                    <a:pt x="161472" y="72334"/>
                    <a:pt x="236285" y="72334"/>
                  </a:cubicBezTo>
                  <a:close/>
                  <a:moveTo>
                    <a:pt x="236286" y="0"/>
                  </a:moveTo>
                  <a:cubicBezTo>
                    <a:pt x="331854" y="0"/>
                    <a:pt x="417244" y="43584"/>
                    <a:pt x="472572" y="112859"/>
                  </a:cubicBezTo>
                  <a:lnTo>
                    <a:pt x="443240" y="140479"/>
                  </a:lnTo>
                  <a:cubicBezTo>
                    <a:pt x="395198" y="79129"/>
                    <a:pt x="320266" y="40387"/>
                    <a:pt x="236286" y="40387"/>
                  </a:cubicBezTo>
                  <a:cubicBezTo>
                    <a:pt x="152305" y="40387"/>
                    <a:pt x="77373" y="79129"/>
                    <a:pt x="29332" y="140479"/>
                  </a:cubicBezTo>
                  <a:lnTo>
                    <a:pt x="0" y="112859"/>
                  </a:lnTo>
                  <a:cubicBezTo>
                    <a:pt x="55328" y="43584"/>
                    <a:pt x="140717" y="0"/>
                    <a:pt x="23628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600">
                <a:solidFill>
                  <a:srgbClr val="FFFFFF"/>
                </a:solidFill>
              </a:endParaRPr>
            </a:p>
          </p:txBody>
        </p:sp>
        <p:sp>
          <p:nvSpPr>
            <p:cNvPr id="53" name="KSO_Shape">
              <a:extLst>
                <a:ext uri="{FF2B5EF4-FFF2-40B4-BE49-F238E27FC236}">
                  <a16:creationId xmlns:a16="http://schemas.microsoft.com/office/drawing/2014/main" id="{522D10BB-9EDB-4966-B1E9-35ABA75500C5}"/>
                </a:ext>
              </a:extLst>
            </p:cNvPr>
            <p:cNvSpPr/>
            <p:nvPr/>
          </p:nvSpPr>
          <p:spPr>
            <a:xfrm rot="14400000">
              <a:off x="4344379" y="3156674"/>
              <a:ext cx="552630" cy="431605"/>
            </a:xfrm>
            <a:custGeom>
              <a:avLst/>
              <a:gdLst>
                <a:gd name="connsiteX0" fmla="*/ 236286 w 472572"/>
                <a:gd name="connsiteY0" fmla="*/ 238384 h 335351"/>
                <a:gd name="connsiteX1" fmla="*/ 297849 w 472572"/>
                <a:gd name="connsiteY1" fmla="*/ 277381 h 335351"/>
                <a:gd name="connsiteX2" fmla="*/ 236286 w 472572"/>
                <a:gd name="connsiteY2" fmla="*/ 335351 h 335351"/>
                <a:gd name="connsiteX3" fmla="*/ 174722 w 472572"/>
                <a:gd name="connsiteY3" fmla="*/ 277381 h 335351"/>
                <a:gd name="connsiteX4" fmla="*/ 236286 w 472572"/>
                <a:gd name="connsiteY4" fmla="*/ 238384 h 335351"/>
                <a:gd name="connsiteX5" fmla="*/ 236286 w 472572"/>
                <a:gd name="connsiteY5" fmla="*/ 153779 h 335351"/>
                <a:gd name="connsiteX6" fmla="*/ 360886 w 472572"/>
                <a:gd name="connsiteY6" fmla="*/ 218025 h 335351"/>
                <a:gd name="connsiteX7" fmla="*/ 331907 w 472572"/>
                <a:gd name="connsiteY7" fmla="*/ 245311 h 335351"/>
                <a:gd name="connsiteX8" fmla="*/ 236286 w 472572"/>
                <a:gd name="connsiteY8" fmla="*/ 193327 h 335351"/>
                <a:gd name="connsiteX9" fmla="*/ 140664 w 472572"/>
                <a:gd name="connsiteY9" fmla="*/ 245311 h 335351"/>
                <a:gd name="connsiteX10" fmla="*/ 111686 w 472572"/>
                <a:gd name="connsiteY10" fmla="*/ 218025 h 335351"/>
                <a:gd name="connsiteX11" fmla="*/ 236286 w 472572"/>
                <a:gd name="connsiteY11" fmla="*/ 153779 h 335351"/>
                <a:gd name="connsiteX12" fmla="*/ 236285 w 472572"/>
                <a:gd name="connsiteY12" fmla="*/ 72334 h 335351"/>
                <a:gd name="connsiteX13" fmla="*/ 420037 w 472572"/>
                <a:gd name="connsiteY13" fmla="*/ 162327 h 335351"/>
                <a:gd name="connsiteX14" fmla="*/ 389766 w 472572"/>
                <a:gd name="connsiteY14" fmla="*/ 190830 h 335351"/>
                <a:gd name="connsiteX15" fmla="*/ 236285 w 472572"/>
                <a:gd name="connsiteY15" fmla="*/ 114013 h 335351"/>
                <a:gd name="connsiteX16" fmla="*/ 82804 w 472572"/>
                <a:gd name="connsiteY16" fmla="*/ 190829 h 335351"/>
                <a:gd name="connsiteX17" fmla="*/ 52534 w 472572"/>
                <a:gd name="connsiteY17" fmla="*/ 162327 h 335351"/>
                <a:gd name="connsiteX18" fmla="*/ 236285 w 472572"/>
                <a:gd name="connsiteY18" fmla="*/ 72334 h 335351"/>
                <a:gd name="connsiteX19" fmla="*/ 236286 w 472572"/>
                <a:gd name="connsiteY19" fmla="*/ 0 h 335351"/>
                <a:gd name="connsiteX20" fmla="*/ 472572 w 472572"/>
                <a:gd name="connsiteY20" fmla="*/ 112859 h 335351"/>
                <a:gd name="connsiteX21" fmla="*/ 443240 w 472572"/>
                <a:gd name="connsiteY21" fmla="*/ 140479 h 335351"/>
                <a:gd name="connsiteX22" fmla="*/ 236286 w 472572"/>
                <a:gd name="connsiteY22" fmla="*/ 40387 h 335351"/>
                <a:gd name="connsiteX23" fmla="*/ 29332 w 472572"/>
                <a:gd name="connsiteY23" fmla="*/ 140479 h 335351"/>
                <a:gd name="connsiteX24" fmla="*/ 0 w 472572"/>
                <a:gd name="connsiteY24" fmla="*/ 112859 h 335351"/>
                <a:gd name="connsiteX25" fmla="*/ 236286 w 472572"/>
                <a:gd name="connsiteY25" fmla="*/ 0 h 33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2572" h="335351">
                  <a:moveTo>
                    <a:pt x="236286" y="238384"/>
                  </a:moveTo>
                  <a:cubicBezTo>
                    <a:pt x="263564" y="238384"/>
                    <a:pt x="287156" y="254165"/>
                    <a:pt x="297849" y="277381"/>
                  </a:cubicBezTo>
                  <a:lnTo>
                    <a:pt x="236286" y="335351"/>
                  </a:lnTo>
                  <a:lnTo>
                    <a:pt x="174722" y="277381"/>
                  </a:lnTo>
                  <a:cubicBezTo>
                    <a:pt x="185416" y="254165"/>
                    <a:pt x="209008" y="238384"/>
                    <a:pt x="236286" y="238384"/>
                  </a:cubicBezTo>
                  <a:close/>
                  <a:moveTo>
                    <a:pt x="236286" y="153779"/>
                  </a:moveTo>
                  <a:cubicBezTo>
                    <a:pt x="287723" y="153779"/>
                    <a:pt x="333263" y="179027"/>
                    <a:pt x="360886" y="218025"/>
                  </a:cubicBezTo>
                  <a:lnTo>
                    <a:pt x="331907" y="245311"/>
                  </a:lnTo>
                  <a:cubicBezTo>
                    <a:pt x="311651" y="213977"/>
                    <a:pt x="276380" y="193327"/>
                    <a:pt x="236286" y="193327"/>
                  </a:cubicBezTo>
                  <a:cubicBezTo>
                    <a:pt x="196191" y="193327"/>
                    <a:pt x="160920" y="213977"/>
                    <a:pt x="140664" y="245311"/>
                  </a:cubicBezTo>
                  <a:lnTo>
                    <a:pt x="111686" y="218025"/>
                  </a:lnTo>
                  <a:cubicBezTo>
                    <a:pt x="139308" y="179027"/>
                    <a:pt x="184848" y="153779"/>
                    <a:pt x="236286" y="153779"/>
                  </a:cubicBezTo>
                  <a:close/>
                  <a:moveTo>
                    <a:pt x="236285" y="72334"/>
                  </a:moveTo>
                  <a:cubicBezTo>
                    <a:pt x="311099" y="72334"/>
                    <a:pt x="377756" y="107256"/>
                    <a:pt x="420037" y="162327"/>
                  </a:cubicBezTo>
                  <a:lnTo>
                    <a:pt x="389766" y="190830"/>
                  </a:lnTo>
                  <a:cubicBezTo>
                    <a:pt x="354994" y="143968"/>
                    <a:pt x="299138" y="114013"/>
                    <a:pt x="236285" y="114013"/>
                  </a:cubicBezTo>
                  <a:cubicBezTo>
                    <a:pt x="173433" y="114013"/>
                    <a:pt x="117576" y="143967"/>
                    <a:pt x="82804" y="190829"/>
                  </a:cubicBezTo>
                  <a:lnTo>
                    <a:pt x="52534" y="162327"/>
                  </a:lnTo>
                  <a:cubicBezTo>
                    <a:pt x="94815" y="107256"/>
                    <a:pt x="161472" y="72334"/>
                    <a:pt x="236285" y="72334"/>
                  </a:cubicBezTo>
                  <a:close/>
                  <a:moveTo>
                    <a:pt x="236286" y="0"/>
                  </a:moveTo>
                  <a:cubicBezTo>
                    <a:pt x="331854" y="0"/>
                    <a:pt x="417244" y="43584"/>
                    <a:pt x="472572" y="112859"/>
                  </a:cubicBezTo>
                  <a:lnTo>
                    <a:pt x="443240" y="140479"/>
                  </a:lnTo>
                  <a:cubicBezTo>
                    <a:pt x="395198" y="79129"/>
                    <a:pt x="320266" y="40387"/>
                    <a:pt x="236286" y="40387"/>
                  </a:cubicBezTo>
                  <a:cubicBezTo>
                    <a:pt x="152305" y="40387"/>
                    <a:pt x="77373" y="79129"/>
                    <a:pt x="29332" y="140479"/>
                  </a:cubicBezTo>
                  <a:lnTo>
                    <a:pt x="0" y="112859"/>
                  </a:lnTo>
                  <a:cubicBezTo>
                    <a:pt x="55328" y="43584"/>
                    <a:pt x="140717" y="0"/>
                    <a:pt x="23628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600">
                <a:solidFill>
                  <a:srgbClr val="FFFFFF"/>
                </a:solidFill>
              </a:endParaRPr>
            </a:p>
          </p:txBody>
        </p:sp>
      </p:grpSp>
      <p:sp>
        <p:nvSpPr>
          <p:cNvPr id="6" name="文本框 5">
            <a:extLst>
              <a:ext uri="{FF2B5EF4-FFF2-40B4-BE49-F238E27FC236}">
                <a16:creationId xmlns:a16="http://schemas.microsoft.com/office/drawing/2014/main" id="{B934C794-2D36-44E2-BCCC-51C5E2FA4A21}"/>
              </a:ext>
            </a:extLst>
          </p:cNvPr>
          <p:cNvSpPr txBox="1"/>
          <p:nvPr/>
        </p:nvSpPr>
        <p:spPr>
          <a:xfrm>
            <a:off x="3062062" y="5450685"/>
            <a:ext cx="6677854" cy="777008"/>
          </a:xfrm>
          <a:prstGeom prst="rect">
            <a:avLst/>
          </a:prstGeom>
          <a:noFill/>
        </p:spPr>
        <p:txBody>
          <a:bodyPr wrap="none" rtlCol="0">
            <a:spAutoFit/>
          </a:bodyPr>
          <a:lstStyle/>
          <a:p>
            <a:pPr>
              <a:lnSpc>
                <a:spcPct val="130000"/>
              </a:lnSpc>
            </a:pPr>
            <a:r>
              <a:rPr lang="zh-CN" altLang="en-US" sz="1800" b="1" dirty="0">
                <a:latin typeface="Arial" panose="020B0604020202020204" pitchFamily="34" charset="0"/>
                <a:ea typeface="微软雅黑" panose="020B0503020204020204" pitchFamily="34" charset="-122"/>
              </a:rPr>
              <a:t>传感器我方确定型号，只需要实现主机和采集器部分，</a:t>
            </a:r>
            <a:endParaRPr lang="en-US" altLang="zh-CN" sz="1800" b="1" dirty="0">
              <a:latin typeface="Arial" panose="020B0604020202020204" pitchFamily="34" charset="0"/>
              <a:ea typeface="微软雅黑" panose="020B0503020204020204" pitchFamily="34" charset="-122"/>
            </a:endParaRPr>
          </a:p>
          <a:p>
            <a:pPr>
              <a:lnSpc>
                <a:spcPct val="130000"/>
              </a:lnSpc>
            </a:pPr>
            <a:r>
              <a:rPr lang="zh-CN" altLang="en-US" sz="1800" b="1" dirty="0">
                <a:latin typeface="Arial" panose="020B0604020202020204" pitchFamily="34" charset="0"/>
                <a:ea typeface="微软雅黑" panose="020B0503020204020204" pitchFamily="34" charset="-122"/>
              </a:rPr>
              <a:t>提供</a:t>
            </a:r>
            <a:r>
              <a:rPr lang="en-US" altLang="zh-CN" sz="1800" b="1" dirty="0">
                <a:latin typeface="Arial" panose="020B0604020202020204" pitchFamily="34" charset="0"/>
                <a:ea typeface="微软雅黑" panose="020B0503020204020204" pitchFamily="34" charset="-122"/>
              </a:rPr>
              <a:t>Android APP</a:t>
            </a:r>
            <a:r>
              <a:rPr lang="zh-CN" altLang="en-US" sz="1800" b="1" dirty="0">
                <a:latin typeface="Arial" panose="020B0604020202020204" pitchFamily="34" charset="0"/>
                <a:ea typeface="微软雅黑" panose="020B0503020204020204" pitchFamily="34" charset="-122"/>
              </a:rPr>
              <a:t>客户端实现设备安装配置、现场终端设备检测</a:t>
            </a:r>
            <a:endParaRPr lang="zh-SG" altLang="en-US" sz="1800" b="1" dirty="0">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2126980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67A0387-7650-4F23-9411-2CC4D66D7B63}"/>
              </a:ext>
            </a:extLst>
          </p:cNvPr>
          <p:cNvSpPr>
            <a:spLocks noGrp="1"/>
          </p:cNvSpPr>
          <p:nvPr>
            <p:ph type="title"/>
          </p:nvPr>
        </p:nvSpPr>
        <p:spPr/>
        <p:txBody>
          <a:bodyPr/>
          <a:lstStyle/>
          <a:p>
            <a:r>
              <a:rPr lang="en-US" altLang="zh-SG" dirty="0"/>
              <a:t> 2</a:t>
            </a:r>
            <a:r>
              <a:rPr lang="zh-CN" altLang="en-US" dirty="0"/>
              <a:t>、硬件架构 </a:t>
            </a:r>
            <a:r>
              <a:rPr lang="en-US" altLang="zh-CN" dirty="0"/>
              <a:t>- </a:t>
            </a:r>
            <a:r>
              <a:rPr lang="zh-CN" altLang="en-US" dirty="0"/>
              <a:t>功能组件 </a:t>
            </a:r>
            <a:r>
              <a:rPr lang="en-US" altLang="zh-CN" dirty="0"/>
              <a:t>- </a:t>
            </a:r>
            <a:r>
              <a:rPr lang="zh-CN" altLang="en-US" dirty="0"/>
              <a:t>主机</a:t>
            </a:r>
            <a:endParaRPr lang="zh-SG" altLang="en-US" dirty="0"/>
          </a:p>
        </p:txBody>
      </p:sp>
      <p:sp>
        <p:nvSpPr>
          <p:cNvPr id="3" name="日期占位符 2">
            <a:extLst>
              <a:ext uri="{FF2B5EF4-FFF2-40B4-BE49-F238E27FC236}">
                <a16:creationId xmlns:a16="http://schemas.microsoft.com/office/drawing/2014/main" id="{95DFDE76-15E7-4481-92C1-CA5D2F8E84EB}"/>
              </a:ext>
            </a:extLst>
          </p:cNvPr>
          <p:cNvSpPr>
            <a:spLocks noGrp="1"/>
          </p:cNvSpPr>
          <p:nvPr>
            <p:ph type="dt" sz="half" idx="10"/>
          </p:nvPr>
        </p:nvSpPr>
        <p:spPr/>
        <p:txBody>
          <a:bodyPr/>
          <a:lstStyle/>
          <a:p>
            <a:fld id="{75D37B61-3566-41AF-9705-1DF8F2FE184C}" type="datetime1">
              <a:rPr lang="zh-CN" altLang="en-US" smtClean="0"/>
              <a:pPr/>
              <a:t>2019/8/22</a:t>
            </a:fld>
            <a:endParaRPr lang="zh-CN" altLang="en-US"/>
          </a:p>
        </p:txBody>
      </p:sp>
      <p:sp>
        <p:nvSpPr>
          <p:cNvPr id="4" name="页脚占位符 3">
            <a:extLst>
              <a:ext uri="{FF2B5EF4-FFF2-40B4-BE49-F238E27FC236}">
                <a16:creationId xmlns:a16="http://schemas.microsoft.com/office/drawing/2014/main" id="{07795DB0-771C-4572-88EA-8BFB8D5CCB84}"/>
              </a:ext>
            </a:extLst>
          </p:cNvPr>
          <p:cNvSpPr>
            <a:spLocks noGrp="1"/>
          </p:cNvSpPr>
          <p:nvPr>
            <p:ph type="ftr" sz="quarter" idx="11"/>
          </p:nvPr>
        </p:nvSpPr>
        <p:spPr/>
        <p:txBody>
          <a:bodyPr/>
          <a:lstStyle/>
          <a:p>
            <a:endParaRPr lang="zh-CN" altLang="en-US" dirty="0"/>
          </a:p>
        </p:txBody>
      </p:sp>
      <p:graphicFrame>
        <p:nvGraphicFramePr>
          <p:cNvPr id="6" name="表格 5">
            <a:extLst>
              <a:ext uri="{FF2B5EF4-FFF2-40B4-BE49-F238E27FC236}">
                <a16:creationId xmlns:a16="http://schemas.microsoft.com/office/drawing/2014/main" id="{181F6846-8B4D-4B87-996D-073544D663F6}"/>
              </a:ext>
            </a:extLst>
          </p:cNvPr>
          <p:cNvGraphicFramePr>
            <a:graphicFrameLocks noGrp="1"/>
          </p:cNvGraphicFramePr>
          <p:nvPr>
            <p:extLst>
              <p:ext uri="{D42A27DB-BD31-4B8C-83A1-F6EECF244321}">
                <p14:modId xmlns:p14="http://schemas.microsoft.com/office/powerpoint/2010/main" val="2407154129"/>
              </p:ext>
            </p:extLst>
          </p:nvPr>
        </p:nvGraphicFramePr>
        <p:xfrm>
          <a:off x="666749" y="1115760"/>
          <a:ext cx="10919825" cy="4890685"/>
        </p:xfrm>
        <a:graphic>
          <a:graphicData uri="http://schemas.openxmlformats.org/drawingml/2006/table">
            <a:tbl>
              <a:tblPr firstRow="1" firstCol="1" bandRow="1">
                <a:tableStyleId>{5C22544A-7EE6-4342-B048-85BDC9FD1C3A}</a:tableStyleId>
              </a:tblPr>
              <a:tblGrid>
                <a:gridCol w="648638">
                  <a:extLst>
                    <a:ext uri="{9D8B030D-6E8A-4147-A177-3AD203B41FA5}">
                      <a16:colId xmlns:a16="http://schemas.microsoft.com/office/drawing/2014/main" val="1937655241"/>
                    </a:ext>
                  </a:extLst>
                </a:gridCol>
                <a:gridCol w="2046375">
                  <a:extLst>
                    <a:ext uri="{9D8B030D-6E8A-4147-A177-3AD203B41FA5}">
                      <a16:colId xmlns:a16="http://schemas.microsoft.com/office/drawing/2014/main" val="1288720149"/>
                    </a:ext>
                  </a:extLst>
                </a:gridCol>
                <a:gridCol w="4293675">
                  <a:extLst>
                    <a:ext uri="{9D8B030D-6E8A-4147-A177-3AD203B41FA5}">
                      <a16:colId xmlns:a16="http://schemas.microsoft.com/office/drawing/2014/main" val="4094182906"/>
                    </a:ext>
                  </a:extLst>
                </a:gridCol>
                <a:gridCol w="3931137">
                  <a:extLst>
                    <a:ext uri="{9D8B030D-6E8A-4147-A177-3AD203B41FA5}">
                      <a16:colId xmlns:a16="http://schemas.microsoft.com/office/drawing/2014/main" val="645635085"/>
                    </a:ext>
                  </a:extLst>
                </a:gridCol>
              </a:tblGrid>
              <a:tr h="274629">
                <a:tc>
                  <a:txBody>
                    <a:bodyPr/>
                    <a:lstStyle/>
                    <a:p>
                      <a:pPr algn="ctr">
                        <a:lnSpc>
                          <a:spcPct val="115000"/>
                        </a:lnSpc>
                        <a:spcAft>
                          <a:spcPts val="0"/>
                        </a:spcAft>
                      </a:pPr>
                      <a:r>
                        <a:rPr lang="en-US" sz="1400" kern="100">
                          <a:effectLst/>
                          <a:latin typeface="+mn-ea"/>
                          <a:ea typeface="+mn-ea"/>
                        </a:rPr>
                        <a:t>No.</a:t>
                      </a:r>
                      <a:endParaRPr lang="zh-CN" sz="1400" kern="100">
                        <a:effectLst/>
                        <a:latin typeface="+mn-ea"/>
                        <a:ea typeface="+mn-ea"/>
                        <a:cs typeface="Arial" panose="020B0604020202020204" pitchFamily="34" charset="0"/>
                      </a:endParaRPr>
                    </a:p>
                  </a:txBody>
                  <a:tcPr marL="68580" marR="68580" marT="0" marB="0" anchor="ctr"/>
                </a:tc>
                <a:tc>
                  <a:txBody>
                    <a:bodyPr/>
                    <a:lstStyle/>
                    <a:p>
                      <a:pPr algn="ctr">
                        <a:lnSpc>
                          <a:spcPct val="115000"/>
                        </a:lnSpc>
                        <a:spcAft>
                          <a:spcPts val="0"/>
                        </a:spcAft>
                      </a:pPr>
                      <a:r>
                        <a:rPr lang="zh-CN" sz="1400" kern="100">
                          <a:effectLst/>
                          <a:latin typeface="+mn-ea"/>
                          <a:ea typeface="+mn-ea"/>
                        </a:rPr>
                        <a:t>功能</a:t>
                      </a:r>
                      <a:endParaRPr lang="zh-CN" sz="1400" kern="100">
                        <a:effectLst/>
                        <a:latin typeface="+mn-ea"/>
                        <a:ea typeface="+mn-ea"/>
                        <a:cs typeface="Arial" panose="020B0604020202020204" pitchFamily="34" charset="0"/>
                      </a:endParaRPr>
                    </a:p>
                  </a:txBody>
                  <a:tcPr marL="68580" marR="68580" marT="0" marB="0" anchor="ctr"/>
                </a:tc>
                <a:tc>
                  <a:txBody>
                    <a:bodyPr/>
                    <a:lstStyle/>
                    <a:p>
                      <a:pPr algn="ctr">
                        <a:lnSpc>
                          <a:spcPct val="115000"/>
                        </a:lnSpc>
                        <a:spcAft>
                          <a:spcPts val="0"/>
                        </a:spcAft>
                      </a:pPr>
                      <a:r>
                        <a:rPr lang="zh-CN" sz="1400" kern="100" dirty="0">
                          <a:effectLst/>
                          <a:latin typeface="+mn-ea"/>
                          <a:ea typeface="+mn-ea"/>
                        </a:rPr>
                        <a:t>实现方式</a:t>
                      </a:r>
                      <a:endParaRPr lang="zh-CN" sz="1400" kern="100" dirty="0">
                        <a:effectLst/>
                        <a:latin typeface="+mn-ea"/>
                        <a:ea typeface="+mn-ea"/>
                        <a:cs typeface="Arial" panose="020B0604020202020204" pitchFamily="34" charset="0"/>
                      </a:endParaRPr>
                    </a:p>
                  </a:txBody>
                  <a:tcPr marL="68580" marR="68580" marT="0" marB="0" anchor="ctr"/>
                </a:tc>
                <a:tc>
                  <a:txBody>
                    <a:bodyPr/>
                    <a:lstStyle/>
                    <a:p>
                      <a:pPr algn="ctr">
                        <a:lnSpc>
                          <a:spcPct val="115000"/>
                        </a:lnSpc>
                        <a:spcAft>
                          <a:spcPts val="0"/>
                        </a:spcAft>
                      </a:pPr>
                      <a:r>
                        <a:rPr lang="zh-CN" sz="1400" kern="100">
                          <a:effectLst/>
                          <a:latin typeface="+mn-ea"/>
                          <a:ea typeface="+mn-ea"/>
                        </a:rPr>
                        <a:t>性能指标</a:t>
                      </a:r>
                      <a:endParaRPr lang="zh-CN" sz="1400" kern="100">
                        <a:effectLst/>
                        <a:latin typeface="+mn-ea"/>
                        <a:ea typeface="+mn-ea"/>
                        <a:cs typeface="Arial" panose="020B0604020202020204" pitchFamily="34" charset="0"/>
                      </a:endParaRPr>
                    </a:p>
                  </a:txBody>
                  <a:tcPr marL="68580" marR="68580" marT="0" marB="0" anchor="ctr"/>
                </a:tc>
                <a:extLst>
                  <a:ext uri="{0D108BD9-81ED-4DB2-BD59-A6C34878D82A}">
                    <a16:rowId xmlns:a16="http://schemas.microsoft.com/office/drawing/2014/main" val="3640756247"/>
                  </a:ext>
                </a:extLst>
              </a:tr>
              <a:tr h="218047">
                <a:tc>
                  <a:txBody>
                    <a:bodyPr/>
                    <a:lstStyle/>
                    <a:p>
                      <a:pPr algn="just">
                        <a:lnSpc>
                          <a:spcPct val="115000"/>
                        </a:lnSpc>
                        <a:spcAft>
                          <a:spcPts val="0"/>
                        </a:spcAft>
                      </a:pPr>
                      <a:r>
                        <a:rPr lang="en-US" sz="1400" kern="100">
                          <a:effectLst/>
                          <a:latin typeface="+mn-ea"/>
                          <a:ea typeface="+mn-ea"/>
                        </a:rPr>
                        <a:t>1</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定位</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采用支持至少包括</a:t>
                      </a:r>
                      <a:r>
                        <a:rPr lang="en-US" sz="1400" kern="100">
                          <a:effectLst/>
                          <a:latin typeface="+mn-ea"/>
                          <a:ea typeface="+mn-ea"/>
                        </a:rPr>
                        <a:t>BD/GPS</a:t>
                      </a:r>
                      <a:r>
                        <a:rPr lang="zh-CN" sz="1400" kern="100">
                          <a:effectLst/>
                          <a:latin typeface="+mn-ea"/>
                          <a:ea typeface="+mn-ea"/>
                        </a:rPr>
                        <a:t>的多模定位模组</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普通精度，±</a:t>
                      </a:r>
                      <a:r>
                        <a:rPr lang="en-US" sz="1400" kern="100">
                          <a:effectLst/>
                          <a:latin typeface="+mn-ea"/>
                          <a:ea typeface="+mn-ea"/>
                        </a:rPr>
                        <a:t>10</a:t>
                      </a:r>
                      <a:r>
                        <a:rPr lang="zh-CN" sz="1400" kern="100">
                          <a:effectLst/>
                          <a:latin typeface="+mn-ea"/>
                          <a:ea typeface="+mn-ea"/>
                        </a:rPr>
                        <a:t>米</a:t>
                      </a:r>
                      <a:endParaRPr lang="zh-CN" sz="1400" kern="100">
                        <a:effectLst/>
                        <a:latin typeface="+mn-ea"/>
                        <a:ea typeface="+mn-ea"/>
                        <a:cs typeface="Arial" panose="020B0604020202020204" pitchFamily="34" charset="0"/>
                      </a:endParaRPr>
                    </a:p>
                  </a:txBody>
                  <a:tcPr marL="68580" marR="68580" marT="0" marB="0" anchor="ctr"/>
                </a:tc>
                <a:extLst>
                  <a:ext uri="{0D108BD9-81ED-4DB2-BD59-A6C34878D82A}">
                    <a16:rowId xmlns:a16="http://schemas.microsoft.com/office/drawing/2014/main" val="299639263"/>
                  </a:ext>
                </a:extLst>
              </a:tr>
              <a:tr h="218047">
                <a:tc>
                  <a:txBody>
                    <a:bodyPr/>
                    <a:lstStyle/>
                    <a:p>
                      <a:pPr algn="just">
                        <a:lnSpc>
                          <a:spcPct val="115000"/>
                        </a:lnSpc>
                        <a:spcAft>
                          <a:spcPts val="0"/>
                        </a:spcAft>
                      </a:pPr>
                      <a:r>
                        <a:rPr lang="en-US" sz="1400" kern="100">
                          <a:effectLst/>
                          <a:latin typeface="+mn-ea"/>
                          <a:ea typeface="+mn-ea"/>
                        </a:rPr>
                        <a:t>2</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通讯</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采用</a:t>
                      </a:r>
                      <a:r>
                        <a:rPr lang="en-US" sz="1400" kern="100">
                          <a:effectLst/>
                          <a:latin typeface="+mn-ea"/>
                          <a:ea typeface="+mn-ea"/>
                        </a:rPr>
                        <a:t>4G</a:t>
                      </a:r>
                      <a:r>
                        <a:rPr lang="zh-CN" sz="1400" kern="100">
                          <a:effectLst/>
                          <a:latin typeface="+mn-ea"/>
                          <a:ea typeface="+mn-ea"/>
                        </a:rPr>
                        <a:t>全网通</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支持</a:t>
                      </a:r>
                      <a:r>
                        <a:rPr lang="en-US" sz="1400" kern="100">
                          <a:effectLst/>
                          <a:latin typeface="+mn-ea"/>
                          <a:ea typeface="+mn-ea"/>
                        </a:rPr>
                        <a:t>2/3/4G</a:t>
                      </a:r>
                      <a:r>
                        <a:rPr lang="zh-CN" sz="1400" kern="100">
                          <a:effectLst/>
                          <a:latin typeface="+mn-ea"/>
                          <a:ea typeface="+mn-ea"/>
                        </a:rPr>
                        <a:t>通讯；</a:t>
                      </a:r>
                      <a:endParaRPr lang="zh-CN" sz="1400" kern="100">
                        <a:effectLst/>
                        <a:latin typeface="+mn-ea"/>
                        <a:ea typeface="+mn-ea"/>
                        <a:cs typeface="Arial" panose="020B0604020202020204" pitchFamily="34" charset="0"/>
                      </a:endParaRPr>
                    </a:p>
                  </a:txBody>
                  <a:tcPr marL="68580" marR="68580" marT="0" marB="0" anchor="ctr"/>
                </a:tc>
                <a:extLst>
                  <a:ext uri="{0D108BD9-81ED-4DB2-BD59-A6C34878D82A}">
                    <a16:rowId xmlns:a16="http://schemas.microsoft.com/office/drawing/2014/main" val="3558729929"/>
                  </a:ext>
                </a:extLst>
              </a:tr>
              <a:tr h="717919">
                <a:tc>
                  <a:txBody>
                    <a:bodyPr/>
                    <a:lstStyle/>
                    <a:p>
                      <a:pPr algn="just">
                        <a:lnSpc>
                          <a:spcPct val="115000"/>
                        </a:lnSpc>
                        <a:spcAft>
                          <a:spcPts val="0"/>
                        </a:spcAft>
                      </a:pPr>
                      <a:r>
                        <a:rPr lang="en-US" sz="1400" kern="100">
                          <a:effectLst/>
                          <a:latin typeface="+mn-ea"/>
                          <a:ea typeface="+mn-ea"/>
                        </a:rPr>
                        <a:t>3</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数据延时上报</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内置</a:t>
                      </a:r>
                      <a:r>
                        <a:rPr lang="en-US" sz="1400" kern="100">
                          <a:effectLst/>
                          <a:latin typeface="+mn-ea"/>
                          <a:ea typeface="+mn-ea"/>
                        </a:rPr>
                        <a:t>Flash</a:t>
                      </a:r>
                      <a:r>
                        <a:rPr lang="zh-CN" sz="1400" kern="100">
                          <a:effectLst/>
                          <a:latin typeface="+mn-ea"/>
                          <a:ea typeface="+mn-ea"/>
                        </a:rPr>
                        <a:t>存储器，通讯无信号时数据临时存在</a:t>
                      </a:r>
                      <a:r>
                        <a:rPr lang="en-US" sz="1400" kern="100">
                          <a:effectLst/>
                          <a:latin typeface="+mn-ea"/>
                          <a:ea typeface="+mn-ea"/>
                        </a:rPr>
                        <a:t>Flash</a:t>
                      </a:r>
                      <a:r>
                        <a:rPr lang="zh-CN" sz="1400" kern="100">
                          <a:effectLst/>
                          <a:latin typeface="+mn-ea"/>
                          <a:ea typeface="+mn-ea"/>
                        </a:rPr>
                        <a:t>里，恢复通讯后、将数据上报给服务器，清空</a:t>
                      </a:r>
                      <a:r>
                        <a:rPr lang="en-US" sz="1400" kern="100">
                          <a:effectLst/>
                          <a:latin typeface="+mn-ea"/>
                          <a:ea typeface="+mn-ea"/>
                        </a:rPr>
                        <a:t>Flash</a:t>
                      </a:r>
                      <a:r>
                        <a:rPr lang="zh-CN" sz="1400" kern="100">
                          <a:effectLst/>
                          <a:latin typeface="+mn-ea"/>
                          <a:ea typeface="+mn-ea"/>
                        </a:rPr>
                        <a:t>内缓存数据</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支持不低于</a:t>
                      </a:r>
                      <a:r>
                        <a:rPr lang="en-US" sz="1400" kern="100">
                          <a:effectLst/>
                          <a:latin typeface="+mn-ea"/>
                          <a:ea typeface="+mn-ea"/>
                        </a:rPr>
                        <a:t>1000</a:t>
                      </a:r>
                      <a:r>
                        <a:rPr lang="zh-CN" sz="1400" kern="100">
                          <a:effectLst/>
                          <a:latin typeface="+mn-ea"/>
                          <a:ea typeface="+mn-ea"/>
                        </a:rPr>
                        <a:t>条的数据存储，内置一个</a:t>
                      </a:r>
                      <a:r>
                        <a:rPr lang="en-US" sz="1400" kern="100">
                          <a:effectLst/>
                          <a:latin typeface="+mn-ea"/>
                          <a:ea typeface="+mn-ea"/>
                        </a:rPr>
                        <a:t>FLASH</a:t>
                      </a:r>
                      <a:endParaRPr lang="zh-CN" sz="1400" kern="100">
                        <a:effectLst/>
                        <a:latin typeface="+mn-ea"/>
                        <a:ea typeface="+mn-ea"/>
                        <a:cs typeface="Arial" panose="020B0604020202020204" pitchFamily="34" charset="0"/>
                      </a:endParaRPr>
                    </a:p>
                  </a:txBody>
                  <a:tcPr marL="68580" marR="68580" marT="0" marB="0" anchor="ctr"/>
                </a:tc>
                <a:extLst>
                  <a:ext uri="{0D108BD9-81ED-4DB2-BD59-A6C34878D82A}">
                    <a16:rowId xmlns:a16="http://schemas.microsoft.com/office/drawing/2014/main" val="3088006278"/>
                  </a:ext>
                </a:extLst>
              </a:tr>
              <a:tr h="218047">
                <a:tc>
                  <a:txBody>
                    <a:bodyPr/>
                    <a:lstStyle/>
                    <a:p>
                      <a:pPr algn="just">
                        <a:lnSpc>
                          <a:spcPct val="115000"/>
                        </a:lnSpc>
                        <a:spcAft>
                          <a:spcPts val="0"/>
                        </a:spcAft>
                      </a:pPr>
                      <a:r>
                        <a:rPr lang="en-US" sz="1400" kern="100">
                          <a:effectLst/>
                          <a:latin typeface="+mn-ea"/>
                          <a:ea typeface="+mn-ea"/>
                        </a:rPr>
                        <a:t>4</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远程固件升级</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en-US" sz="1400" kern="100">
                          <a:effectLst/>
                          <a:latin typeface="+mn-ea"/>
                          <a:ea typeface="+mn-ea"/>
                        </a:rPr>
                        <a:t>OTA</a:t>
                      </a:r>
                      <a:r>
                        <a:rPr lang="zh-CN" sz="1400" kern="100">
                          <a:effectLst/>
                          <a:latin typeface="+mn-ea"/>
                          <a:ea typeface="+mn-ea"/>
                        </a:rPr>
                        <a:t>协议</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支持</a:t>
                      </a:r>
                      <a:endParaRPr lang="zh-CN" sz="1400" kern="100">
                        <a:effectLst/>
                        <a:latin typeface="+mn-ea"/>
                        <a:ea typeface="+mn-ea"/>
                        <a:cs typeface="Arial" panose="020B0604020202020204" pitchFamily="34" charset="0"/>
                      </a:endParaRPr>
                    </a:p>
                  </a:txBody>
                  <a:tcPr marL="68580" marR="68580" marT="0" marB="0" anchor="ctr"/>
                </a:tc>
                <a:extLst>
                  <a:ext uri="{0D108BD9-81ED-4DB2-BD59-A6C34878D82A}">
                    <a16:rowId xmlns:a16="http://schemas.microsoft.com/office/drawing/2014/main" val="804990882"/>
                  </a:ext>
                </a:extLst>
              </a:tr>
              <a:tr h="467984">
                <a:tc>
                  <a:txBody>
                    <a:bodyPr/>
                    <a:lstStyle/>
                    <a:p>
                      <a:pPr algn="just">
                        <a:lnSpc>
                          <a:spcPct val="115000"/>
                        </a:lnSpc>
                        <a:spcAft>
                          <a:spcPts val="0"/>
                        </a:spcAft>
                      </a:pPr>
                      <a:r>
                        <a:rPr lang="en-US" sz="1400" kern="100">
                          <a:effectLst/>
                          <a:latin typeface="+mn-ea"/>
                          <a:ea typeface="+mn-ea"/>
                        </a:rPr>
                        <a:t>5</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设备状态监测</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采用板载数字式温湿度传感芯片</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测温精度±</a:t>
                      </a:r>
                      <a:r>
                        <a:rPr lang="en-US" sz="1400" kern="100">
                          <a:effectLst/>
                          <a:latin typeface="+mn-ea"/>
                          <a:ea typeface="+mn-ea"/>
                        </a:rPr>
                        <a:t>0.2</a:t>
                      </a:r>
                      <a:r>
                        <a:rPr lang="zh-CN" sz="1400" kern="100">
                          <a:effectLst/>
                          <a:latin typeface="+mn-ea"/>
                          <a:ea typeface="+mn-ea"/>
                        </a:rPr>
                        <a:t>℃</a:t>
                      </a:r>
                    </a:p>
                    <a:p>
                      <a:pPr algn="just">
                        <a:lnSpc>
                          <a:spcPct val="115000"/>
                        </a:lnSpc>
                        <a:spcAft>
                          <a:spcPts val="0"/>
                        </a:spcAft>
                      </a:pPr>
                      <a:r>
                        <a:rPr lang="zh-CN" sz="1400" kern="100">
                          <a:effectLst/>
                          <a:latin typeface="+mn-ea"/>
                          <a:ea typeface="+mn-ea"/>
                        </a:rPr>
                        <a:t>湿度±</a:t>
                      </a:r>
                      <a:r>
                        <a:rPr lang="en-US" sz="1400" kern="100">
                          <a:effectLst/>
                          <a:latin typeface="+mn-ea"/>
                          <a:ea typeface="+mn-ea"/>
                        </a:rPr>
                        <a:t>2%</a:t>
                      </a:r>
                      <a:endParaRPr lang="zh-CN" sz="1400" kern="100">
                        <a:effectLst/>
                        <a:latin typeface="+mn-ea"/>
                        <a:ea typeface="+mn-ea"/>
                        <a:cs typeface="Arial" panose="020B0604020202020204" pitchFamily="34" charset="0"/>
                      </a:endParaRPr>
                    </a:p>
                  </a:txBody>
                  <a:tcPr marL="68580" marR="68580" marT="0" marB="0" anchor="ctr"/>
                </a:tc>
                <a:extLst>
                  <a:ext uri="{0D108BD9-81ED-4DB2-BD59-A6C34878D82A}">
                    <a16:rowId xmlns:a16="http://schemas.microsoft.com/office/drawing/2014/main" val="946427616"/>
                  </a:ext>
                </a:extLst>
              </a:tr>
              <a:tr h="218047">
                <a:tc>
                  <a:txBody>
                    <a:bodyPr/>
                    <a:lstStyle/>
                    <a:p>
                      <a:pPr algn="just">
                        <a:lnSpc>
                          <a:spcPct val="115000"/>
                        </a:lnSpc>
                        <a:spcAft>
                          <a:spcPts val="0"/>
                        </a:spcAft>
                      </a:pPr>
                      <a:r>
                        <a:rPr lang="en-US" sz="1400" kern="100">
                          <a:effectLst/>
                          <a:latin typeface="+mn-ea"/>
                          <a:ea typeface="+mn-ea"/>
                        </a:rPr>
                        <a:t>6</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拆卸报警</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en-US" sz="1400" kern="100">
                          <a:effectLst/>
                          <a:latin typeface="+mn-ea"/>
                          <a:ea typeface="+mn-ea"/>
                        </a:rPr>
                        <a:t>IMU</a:t>
                      </a:r>
                      <a:r>
                        <a:rPr lang="zh-CN" sz="1400" kern="100">
                          <a:effectLst/>
                          <a:latin typeface="+mn-ea"/>
                          <a:ea typeface="+mn-ea"/>
                        </a:rPr>
                        <a:t>传感器</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en-US" sz="1400" kern="100">
                          <a:effectLst/>
                          <a:latin typeface="+mn-ea"/>
                          <a:ea typeface="+mn-ea"/>
                        </a:rPr>
                        <a:t>X</a:t>
                      </a:r>
                      <a:r>
                        <a:rPr lang="zh-CN" sz="1400" kern="100">
                          <a:effectLst/>
                          <a:latin typeface="+mn-ea"/>
                          <a:ea typeface="+mn-ea"/>
                        </a:rPr>
                        <a:t>、</a:t>
                      </a:r>
                      <a:r>
                        <a:rPr lang="en-US" sz="1400" kern="100">
                          <a:effectLst/>
                          <a:latin typeface="+mn-ea"/>
                          <a:ea typeface="+mn-ea"/>
                        </a:rPr>
                        <a:t>Y</a:t>
                      </a:r>
                      <a:r>
                        <a:rPr lang="zh-CN" sz="1400" kern="100">
                          <a:effectLst/>
                          <a:latin typeface="+mn-ea"/>
                          <a:ea typeface="+mn-ea"/>
                        </a:rPr>
                        <a:t>、</a:t>
                      </a:r>
                      <a:r>
                        <a:rPr lang="en-US" sz="1400" kern="100">
                          <a:effectLst/>
                          <a:latin typeface="+mn-ea"/>
                          <a:ea typeface="+mn-ea"/>
                        </a:rPr>
                        <a:t>Z</a:t>
                      </a:r>
                      <a:r>
                        <a:rPr lang="zh-CN" sz="1400" kern="100">
                          <a:effectLst/>
                          <a:latin typeface="+mn-ea"/>
                          <a:ea typeface="+mn-ea"/>
                        </a:rPr>
                        <a:t>三轴加速度 </a:t>
                      </a:r>
                      <a:endParaRPr lang="zh-CN" sz="1400" kern="100">
                        <a:effectLst/>
                        <a:latin typeface="+mn-ea"/>
                        <a:ea typeface="+mn-ea"/>
                        <a:cs typeface="Arial" panose="020B0604020202020204" pitchFamily="34" charset="0"/>
                      </a:endParaRPr>
                    </a:p>
                  </a:txBody>
                  <a:tcPr marL="68580" marR="68580" marT="0" marB="0" anchor="ctr"/>
                </a:tc>
                <a:extLst>
                  <a:ext uri="{0D108BD9-81ED-4DB2-BD59-A6C34878D82A}">
                    <a16:rowId xmlns:a16="http://schemas.microsoft.com/office/drawing/2014/main" val="1195920813"/>
                  </a:ext>
                </a:extLst>
              </a:tr>
              <a:tr h="218047">
                <a:tc>
                  <a:txBody>
                    <a:bodyPr/>
                    <a:lstStyle/>
                    <a:p>
                      <a:pPr algn="just">
                        <a:lnSpc>
                          <a:spcPct val="115000"/>
                        </a:lnSpc>
                        <a:spcAft>
                          <a:spcPts val="0"/>
                        </a:spcAft>
                      </a:pPr>
                      <a:r>
                        <a:rPr lang="en-US" sz="1400" kern="100">
                          <a:effectLst/>
                          <a:latin typeface="+mn-ea"/>
                          <a:ea typeface="+mn-ea"/>
                        </a:rPr>
                        <a:t>7</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运动唤醒</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en-US" sz="1400" kern="100">
                          <a:effectLst/>
                          <a:latin typeface="+mn-ea"/>
                          <a:ea typeface="+mn-ea"/>
                        </a:rPr>
                        <a:t>IMU</a:t>
                      </a:r>
                      <a:r>
                        <a:rPr lang="zh-CN" sz="1400" kern="100">
                          <a:effectLst/>
                          <a:latin typeface="+mn-ea"/>
                          <a:ea typeface="+mn-ea"/>
                        </a:rPr>
                        <a:t>传感器（或者振动传感器）</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静止状态转为运动状态时激活</a:t>
                      </a:r>
                      <a:endParaRPr lang="zh-CN" sz="1400" kern="100">
                        <a:effectLst/>
                        <a:latin typeface="+mn-ea"/>
                        <a:ea typeface="+mn-ea"/>
                        <a:cs typeface="Arial" panose="020B0604020202020204" pitchFamily="34" charset="0"/>
                      </a:endParaRPr>
                    </a:p>
                  </a:txBody>
                  <a:tcPr marL="68580" marR="68580" marT="0" marB="0" anchor="ctr"/>
                </a:tc>
                <a:extLst>
                  <a:ext uri="{0D108BD9-81ED-4DB2-BD59-A6C34878D82A}">
                    <a16:rowId xmlns:a16="http://schemas.microsoft.com/office/drawing/2014/main" val="22696039"/>
                  </a:ext>
                </a:extLst>
              </a:tr>
              <a:tr h="467984">
                <a:tc>
                  <a:txBody>
                    <a:bodyPr/>
                    <a:lstStyle/>
                    <a:p>
                      <a:pPr algn="just">
                        <a:lnSpc>
                          <a:spcPct val="115000"/>
                        </a:lnSpc>
                        <a:spcAft>
                          <a:spcPts val="0"/>
                        </a:spcAft>
                      </a:pPr>
                      <a:r>
                        <a:rPr lang="en-US" sz="1400" kern="100">
                          <a:effectLst/>
                          <a:latin typeface="+mn-ea"/>
                          <a:ea typeface="+mn-ea"/>
                        </a:rPr>
                        <a:t>8</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外界温度</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外置温度传感器（或者直接采用板载温湿度芯片采集到的温度值）</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测温精度±</a:t>
                      </a:r>
                      <a:r>
                        <a:rPr lang="en-US" sz="1400" kern="100">
                          <a:effectLst/>
                          <a:latin typeface="+mn-ea"/>
                          <a:ea typeface="+mn-ea"/>
                        </a:rPr>
                        <a:t>0.2</a:t>
                      </a:r>
                      <a:r>
                        <a:rPr lang="zh-CN" sz="1400" kern="100">
                          <a:effectLst/>
                          <a:latin typeface="+mn-ea"/>
                          <a:ea typeface="+mn-ea"/>
                        </a:rPr>
                        <a:t>℃</a:t>
                      </a:r>
                    </a:p>
                    <a:p>
                      <a:pPr algn="just">
                        <a:lnSpc>
                          <a:spcPct val="115000"/>
                        </a:lnSpc>
                        <a:spcAft>
                          <a:spcPts val="0"/>
                        </a:spcAft>
                      </a:pPr>
                      <a:r>
                        <a:rPr lang="zh-CN" sz="1400" kern="100">
                          <a:effectLst/>
                          <a:latin typeface="+mn-ea"/>
                          <a:ea typeface="+mn-ea"/>
                        </a:rPr>
                        <a:t>湿度±</a:t>
                      </a:r>
                      <a:r>
                        <a:rPr lang="en-US" sz="1400" kern="100">
                          <a:effectLst/>
                          <a:latin typeface="+mn-ea"/>
                          <a:ea typeface="+mn-ea"/>
                        </a:rPr>
                        <a:t>2%</a:t>
                      </a:r>
                      <a:endParaRPr lang="zh-CN" sz="1400" kern="100">
                        <a:effectLst/>
                        <a:latin typeface="+mn-ea"/>
                        <a:ea typeface="+mn-ea"/>
                        <a:cs typeface="Arial" panose="020B0604020202020204" pitchFamily="34" charset="0"/>
                      </a:endParaRPr>
                    </a:p>
                  </a:txBody>
                  <a:tcPr marL="68580" marR="68580" marT="0" marB="0" anchor="ctr"/>
                </a:tc>
                <a:extLst>
                  <a:ext uri="{0D108BD9-81ED-4DB2-BD59-A6C34878D82A}">
                    <a16:rowId xmlns:a16="http://schemas.microsoft.com/office/drawing/2014/main" val="1243062788"/>
                  </a:ext>
                </a:extLst>
              </a:tr>
              <a:tr h="467984">
                <a:tc>
                  <a:txBody>
                    <a:bodyPr/>
                    <a:lstStyle/>
                    <a:p>
                      <a:pPr algn="just">
                        <a:lnSpc>
                          <a:spcPct val="115000"/>
                        </a:lnSpc>
                        <a:spcAft>
                          <a:spcPts val="0"/>
                        </a:spcAft>
                      </a:pPr>
                      <a:r>
                        <a:rPr lang="en-US" sz="1400" kern="100">
                          <a:effectLst/>
                          <a:latin typeface="+mn-ea"/>
                          <a:ea typeface="+mn-ea"/>
                        </a:rPr>
                        <a:t>9</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主动唤醒</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en-US" sz="1400" kern="100">
                          <a:effectLst/>
                          <a:latin typeface="+mn-ea"/>
                          <a:ea typeface="+mn-ea"/>
                        </a:rPr>
                        <a:t>NFC</a:t>
                      </a:r>
                      <a:r>
                        <a:rPr lang="zh-CN" sz="1400" kern="100">
                          <a:effectLst/>
                          <a:latin typeface="+mn-ea"/>
                          <a:ea typeface="+mn-ea"/>
                        </a:rPr>
                        <a:t>触发，唤醒设备主动上报一次，通讯完成后设备休眠；</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en-US" sz="1400" kern="100">
                          <a:effectLst/>
                          <a:latin typeface="+mn-ea"/>
                          <a:ea typeface="+mn-ea"/>
                        </a:rPr>
                        <a:t> </a:t>
                      </a:r>
                      <a:endParaRPr lang="zh-CN" sz="1400" kern="100">
                        <a:effectLst/>
                        <a:latin typeface="+mn-ea"/>
                        <a:ea typeface="+mn-ea"/>
                        <a:cs typeface="Arial" panose="020B0604020202020204" pitchFamily="34" charset="0"/>
                      </a:endParaRPr>
                    </a:p>
                  </a:txBody>
                  <a:tcPr marL="68580" marR="68580" marT="0" marB="0" anchor="ctr"/>
                </a:tc>
                <a:extLst>
                  <a:ext uri="{0D108BD9-81ED-4DB2-BD59-A6C34878D82A}">
                    <a16:rowId xmlns:a16="http://schemas.microsoft.com/office/drawing/2014/main" val="826216209"/>
                  </a:ext>
                </a:extLst>
              </a:tr>
              <a:tr h="467984">
                <a:tc>
                  <a:txBody>
                    <a:bodyPr/>
                    <a:lstStyle/>
                    <a:p>
                      <a:pPr algn="just">
                        <a:lnSpc>
                          <a:spcPct val="115000"/>
                        </a:lnSpc>
                        <a:spcAft>
                          <a:spcPts val="0"/>
                        </a:spcAft>
                      </a:pPr>
                      <a:r>
                        <a:rPr lang="en-US" sz="1400" kern="100">
                          <a:effectLst/>
                          <a:latin typeface="+mn-ea"/>
                          <a:ea typeface="+mn-ea"/>
                        </a:rPr>
                        <a:t>10</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蓝牙广播</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蓝牙芯片，</a:t>
                      </a:r>
                      <a:r>
                        <a:rPr lang="en-US" sz="1400" kern="100">
                          <a:effectLst/>
                          <a:latin typeface="+mn-ea"/>
                          <a:ea typeface="+mn-ea"/>
                        </a:rPr>
                        <a:t>NFC</a:t>
                      </a:r>
                      <a:r>
                        <a:rPr lang="zh-CN" sz="1400" kern="100">
                          <a:effectLst/>
                          <a:latin typeface="+mn-ea"/>
                          <a:ea typeface="+mn-ea"/>
                        </a:rPr>
                        <a:t>触发时蓝牙广播设备号、各传感器工作状态是否正常</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en-US" sz="1400" kern="100">
                          <a:effectLst/>
                          <a:latin typeface="+mn-ea"/>
                          <a:ea typeface="+mn-ea"/>
                        </a:rPr>
                        <a:t> </a:t>
                      </a:r>
                      <a:endParaRPr lang="zh-CN" sz="1400" kern="100">
                        <a:effectLst/>
                        <a:latin typeface="+mn-ea"/>
                        <a:ea typeface="+mn-ea"/>
                        <a:cs typeface="Arial" panose="020B0604020202020204" pitchFamily="34" charset="0"/>
                      </a:endParaRPr>
                    </a:p>
                  </a:txBody>
                  <a:tcPr marL="68580" marR="68580" marT="0" marB="0" anchor="ctr"/>
                </a:tc>
                <a:extLst>
                  <a:ext uri="{0D108BD9-81ED-4DB2-BD59-A6C34878D82A}">
                    <a16:rowId xmlns:a16="http://schemas.microsoft.com/office/drawing/2014/main" val="3532190191"/>
                  </a:ext>
                </a:extLst>
              </a:tr>
              <a:tr h="218047">
                <a:tc>
                  <a:txBody>
                    <a:bodyPr/>
                    <a:lstStyle/>
                    <a:p>
                      <a:pPr algn="just">
                        <a:lnSpc>
                          <a:spcPct val="115000"/>
                        </a:lnSpc>
                        <a:spcAft>
                          <a:spcPts val="0"/>
                        </a:spcAft>
                      </a:pPr>
                      <a:r>
                        <a:rPr lang="en-US" sz="1400" kern="100">
                          <a:effectLst/>
                          <a:latin typeface="+mn-ea"/>
                          <a:ea typeface="+mn-ea"/>
                        </a:rPr>
                        <a:t>11</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总线</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提供电源、数据传输总线</a:t>
                      </a:r>
                      <a:endParaRPr lang="zh-CN" sz="1400" kern="100">
                        <a:effectLst/>
                        <a:latin typeface="+mn-ea"/>
                        <a:ea typeface="+mn-ea"/>
                        <a:cs typeface="Arial" panose="020B0604020202020204" pitchFamily="34" charset="0"/>
                      </a:endParaRPr>
                    </a:p>
                  </a:txBody>
                  <a:tcPr marL="68580" marR="68580" marT="0" marB="0" anchor="ctr"/>
                </a:tc>
                <a:tc>
                  <a:txBody>
                    <a:bodyPr/>
                    <a:lstStyle/>
                    <a:p>
                      <a:pPr algn="just">
                        <a:lnSpc>
                          <a:spcPct val="115000"/>
                        </a:lnSpc>
                        <a:spcAft>
                          <a:spcPts val="0"/>
                        </a:spcAft>
                      </a:pPr>
                      <a:r>
                        <a:rPr lang="zh-CN" sz="1400" kern="100">
                          <a:effectLst/>
                          <a:latin typeface="+mn-ea"/>
                          <a:ea typeface="+mn-ea"/>
                        </a:rPr>
                        <a:t>基于</a:t>
                      </a:r>
                      <a:r>
                        <a:rPr lang="en-US" sz="1400" kern="100">
                          <a:effectLst/>
                          <a:latin typeface="+mn-ea"/>
                          <a:ea typeface="+mn-ea"/>
                        </a:rPr>
                        <a:t>485</a:t>
                      </a:r>
                      <a:endParaRPr lang="zh-CN" sz="1400" kern="100">
                        <a:effectLst/>
                        <a:latin typeface="+mn-ea"/>
                        <a:ea typeface="+mn-ea"/>
                        <a:cs typeface="Arial" panose="020B0604020202020204" pitchFamily="34" charset="0"/>
                      </a:endParaRPr>
                    </a:p>
                  </a:txBody>
                  <a:tcPr marL="68580" marR="68580" marT="0" marB="0" anchor="ctr"/>
                </a:tc>
                <a:extLst>
                  <a:ext uri="{0D108BD9-81ED-4DB2-BD59-A6C34878D82A}">
                    <a16:rowId xmlns:a16="http://schemas.microsoft.com/office/drawing/2014/main" val="3043271616"/>
                  </a:ext>
                </a:extLst>
              </a:tr>
              <a:tr h="717919">
                <a:tc gridSpan="2">
                  <a:txBody>
                    <a:bodyPr/>
                    <a:lstStyle/>
                    <a:p>
                      <a:pPr algn="just">
                        <a:lnSpc>
                          <a:spcPct val="115000"/>
                        </a:lnSpc>
                        <a:spcAft>
                          <a:spcPts val="0"/>
                        </a:spcAft>
                      </a:pPr>
                      <a:r>
                        <a:rPr lang="zh-CN" sz="1400" kern="100">
                          <a:effectLst/>
                          <a:latin typeface="+mn-ea"/>
                          <a:ea typeface="+mn-ea"/>
                        </a:rPr>
                        <a:t>整机性能</a:t>
                      </a:r>
                      <a:endParaRPr lang="zh-CN" sz="1400" kern="100">
                        <a:effectLst/>
                        <a:latin typeface="+mn-ea"/>
                        <a:ea typeface="+mn-ea"/>
                        <a:cs typeface="Arial" panose="020B0604020202020204" pitchFamily="34" charset="0"/>
                      </a:endParaRPr>
                    </a:p>
                  </a:txBody>
                  <a:tcPr marL="68580" marR="68580" marT="0" marB="0" anchor="ctr"/>
                </a:tc>
                <a:tc hMerge="1">
                  <a:txBody>
                    <a:bodyPr/>
                    <a:lstStyle/>
                    <a:p>
                      <a:endParaRPr lang="zh-SG" altLang="en-US"/>
                    </a:p>
                  </a:txBody>
                  <a:tcPr/>
                </a:tc>
                <a:tc gridSpan="2">
                  <a:txBody>
                    <a:bodyPr/>
                    <a:lstStyle/>
                    <a:p>
                      <a:pPr algn="just">
                        <a:lnSpc>
                          <a:spcPct val="115000"/>
                        </a:lnSpc>
                        <a:spcAft>
                          <a:spcPts val="0"/>
                        </a:spcAft>
                      </a:pPr>
                      <a:r>
                        <a:rPr lang="zh-CN" sz="1400" kern="100" dirty="0">
                          <a:effectLst/>
                          <a:latin typeface="+mn-ea"/>
                          <a:ea typeface="+mn-ea"/>
                        </a:rPr>
                        <a:t>设备工作温度：</a:t>
                      </a:r>
                      <a:r>
                        <a:rPr lang="en-US" sz="1400" kern="100" dirty="0">
                          <a:effectLst/>
                          <a:latin typeface="+mn-ea"/>
                          <a:ea typeface="+mn-ea"/>
                        </a:rPr>
                        <a:t>-40~85</a:t>
                      </a:r>
                      <a:r>
                        <a:rPr lang="zh-CN" sz="1400" kern="100" dirty="0">
                          <a:effectLst/>
                          <a:latin typeface="+mn-ea"/>
                          <a:ea typeface="+mn-ea"/>
                        </a:rPr>
                        <a:t>℃</a:t>
                      </a:r>
                    </a:p>
                    <a:p>
                      <a:pPr algn="just">
                        <a:lnSpc>
                          <a:spcPct val="115000"/>
                        </a:lnSpc>
                        <a:spcAft>
                          <a:spcPts val="0"/>
                        </a:spcAft>
                      </a:pPr>
                      <a:r>
                        <a:rPr lang="zh-CN" sz="1400" kern="100" dirty="0">
                          <a:effectLst/>
                          <a:latin typeface="+mn-ea"/>
                          <a:ea typeface="+mn-ea"/>
                        </a:rPr>
                        <a:t>防水防尘：</a:t>
                      </a:r>
                      <a:r>
                        <a:rPr lang="en-US" sz="1400" kern="100" dirty="0">
                          <a:effectLst/>
                          <a:latin typeface="+mn-ea"/>
                          <a:ea typeface="+mn-ea"/>
                        </a:rPr>
                        <a:t>IP67</a:t>
                      </a:r>
                      <a:endParaRPr lang="zh-CN" sz="1400" kern="100" dirty="0">
                        <a:effectLst/>
                        <a:latin typeface="+mn-ea"/>
                        <a:ea typeface="+mn-ea"/>
                      </a:endParaRPr>
                    </a:p>
                    <a:p>
                      <a:pPr algn="just">
                        <a:lnSpc>
                          <a:spcPct val="115000"/>
                        </a:lnSpc>
                        <a:spcAft>
                          <a:spcPts val="0"/>
                        </a:spcAft>
                      </a:pPr>
                      <a:r>
                        <a:rPr lang="zh-CN" sz="1400" kern="100" dirty="0">
                          <a:effectLst/>
                          <a:latin typeface="+mn-ea"/>
                          <a:ea typeface="+mn-ea"/>
                        </a:rPr>
                        <a:t>供电：外部</a:t>
                      </a:r>
                      <a:r>
                        <a:rPr lang="en-US" sz="1400" kern="100" dirty="0">
                          <a:effectLst/>
                          <a:latin typeface="+mn-ea"/>
                          <a:ea typeface="+mn-ea"/>
                        </a:rPr>
                        <a:t>3.6v</a:t>
                      </a:r>
                      <a:r>
                        <a:rPr lang="zh-CN" sz="1400" kern="100" dirty="0">
                          <a:effectLst/>
                          <a:latin typeface="+mn-ea"/>
                          <a:ea typeface="+mn-ea"/>
                        </a:rPr>
                        <a:t>供电</a:t>
                      </a:r>
                      <a:endParaRPr lang="zh-CN" sz="1400" kern="100" dirty="0">
                        <a:effectLst/>
                        <a:latin typeface="+mn-ea"/>
                        <a:ea typeface="+mn-ea"/>
                        <a:cs typeface="Arial" panose="020B0604020202020204" pitchFamily="34" charset="0"/>
                      </a:endParaRPr>
                    </a:p>
                  </a:txBody>
                  <a:tcPr marL="68580" marR="68580" marT="0" marB="0" anchor="ctr"/>
                </a:tc>
                <a:tc hMerge="1">
                  <a:txBody>
                    <a:bodyPr/>
                    <a:lstStyle/>
                    <a:p>
                      <a:endParaRPr lang="zh-SG" altLang="en-US"/>
                    </a:p>
                  </a:txBody>
                  <a:tcPr/>
                </a:tc>
                <a:extLst>
                  <a:ext uri="{0D108BD9-81ED-4DB2-BD59-A6C34878D82A}">
                    <a16:rowId xmlns:a16="http://schemas.microsoft.com/office/drawing/2014/main" val="4048715600"/>
                  </a:ext>
                </a:extLst>
              </a:tr>
            </a:tbl>
          </a:graphicData>
        </a:graphic>
      </p:graphicFrame>
    </p:spTree>
    <p:extLst>
      <p:ext uri="{BB962C8B-B14F-4D97-AF65-F5344CB8AC3E}">
        <p14:creationId xmlns:p14="http://schemas.microsoft.com/office/powerpoint/2010/main" val="767229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67A0387-7650-4F23-9411-2CC4D66D7B63}"/>
              </a:ext>
            </a:extLst>
          </p:cNvPr>
          <p:cNvSpPr>
            <a:spLocks noGrp="1"/>
          </p:cNvSpPr>
          <p:nvPr>
            <p:ph type="title"/>
          </p:nvPr>
        </p:nvSpPr>
        <p:spPr/>
        <p:txBody>
          <a:bodyPr/>
          <a:lstStyle/>
          <a:p>
            <a:r>
              <a:rPr lang="en-US" altLang="zh-SG" dirty="0"/>
              <a:t> 2</a:t>
            </a:r>
            <a:r>
              <a:rPr lang="zh-CN" altLang="en-US" dirty="0"/>
              <a:t>、硬件架构 </a:t>
            </a:r>
            <a:r>
              <a:rPr lang="en-US" altLang="zh-CN" dirty="0"/>
              <a:t>- </a:t>
            </a:r>
            <a:r>
              <a:rPr lang="zh-CN" altLang="en-US" dirty="0"/>
              <a:t>功能组件 </a:t>
            </a:r>
            <a:r>
              <a:rPr lang="en-US" altLang="zh-CN" dirty="0"/>
              <a:t>– </a:t>
            </a:r>
            <a:r>
              <a:rPr lang="zh-CN" altLang="en-US" dirty="0"/>
              <a:t>传感器</a:t>
            </a:r>
            <a:endParaRPr lang="zh-SG" altLang="en-US" dirty="0"/>
          </a:p>
        </p:txBody>
      </p:sp>
      <p:sp>
        <p:nvSpPr>
          <p:cNvPr id="3" name="日期占位符 2">
            <a:extLst>
              <a:ext uri="{FF2B5EF4-FFF2-40B4-BE49-F238E27FC236}">
                <a16:creationId xmlns:a16="http://schemas.microsoft.com/office/drawing/2014/main" id="{95DFDE76-15E7-4481-92C1-CA5D2F8E84EB}"/>
              </a:ext>
            </a:extLst>
          </p:cNvPr>
          <p:cNvSpPr>
            <a:spLocks noGrp="1"/>
          </p:cNvSpPr>
          <p:nvPr>
            <p:ph type="dt" sz="half" idx="10"/>
          </p:nvPr>
        </p:nvSpPr>
        <p:spPr/>
        <p:txBody>
          <a:bodyPr/>
          <a:lstStyle/>
          <a:p>
            <a:fld id="{75D37B61-3566-41AF-9705-1DF8F2FE184C}" type="datetime1">
              <a:rPr lang="zh-CN" altLang="en-US" smtClean="0"/>
              <a:pPr/>
              <a:t>2019/8/22</a:t>
            </a:fld>
            <a:endParaRPr lang="zh-CN" altLang="en-US"/>
          </a:p>
        </p:txBody>
      </p:sp>
      <p:sp>
        <p:nvSpPr>
          <p:cNvPr id="4" name="页脚占位符 3">
            <a:extLst>
              <a:ext uri="{FF2B5EF4-FFF2-40B4-BE49-F238E27FC236}">
                <a16:creationId xmlns:a16="http://schemas.microsoft.com/office/drawing/2014/main" id="{07795DB0-771C-4572-88EA-8BFB8D5CCB84}"/>
              </a:ext>
            </a:extLst>
          </p:cNvPr>
          <p:cNvSpPr>
            <a:spLocks noGrp="1"/>
          </p:cNvSpPr>
          <p:nvPr>
            <p:ph type="ftr" sz="quarter" idx="11"/>
          </p:nvPr>
        </p:nvSpPr>
        <p:spPr/>
        <p:txBody>
          <a:bodyPr/>
          <a:lstStyle/>
          <a:p>
            <a:endParaRPr lang="zh-CN" altLang="en-US" dirty="0"/>
          </a:p>
        </p:txBody>
      </p:sp>
      <p:graphicFrame>
        <p:nvGraphicFramePr>
          <p:cNvPr id="5" name="表格 4">
            <a:extLst>
              <a:ext uri="{FF2B5EF4-FFF2-40B4-BE49-F238E27FC236}">
                <a16:creationId xmlns:a16="http://schemas.microsoft.com/office/drawing/2014/main" id="{5C7CB45C-AEE1-4C2F-B70D-0A7298E473DF}"/>
              </a:ext>
            </a:extLst>
          </p:cNvPr>
          <p:cNvGraphicFramePr>
            <a:graphicFrameLocks noGrp="1"/>
          </p:cNvGraphicFramePr>
          <p:nvPr>
            <p:extLst>
              <p:ext uri="{D42A27DB-BD31-4B8C-83A1-F6EECF244321}">
                <p14:modId xmlns:p14="http://schemas.microsoft.com/office/powerpoint/2010/main" val="3542943043"/>
              </p:ext>
            </p:extLst>
          </p:nvPr>
        </p:nvGraphicFramePr>
        <p:xfrm>
          <a:off x="492038" y="1141406"/>
          <a:ext cx="11207924" cy="4900863"/>
        </p:xfrm>
        <a:graphic>
          <a:graphicData uri="http://schemas.openxmlformats.org/drawingml/2006/table">
            <a:tbl>
              <a:tblPr firstRow="1" firstCol="1" bandRow="1">
                <a:tableStyleId>{5C22544A-7EE6-4342-B048-85BDC9FD1C3A}</a:tableStyleId>
              </a:tblPr>
              <a:tblGrid>
                <a:gridCol w="581286">
                  <a:extLst>
                    <a:ext uri="{9D8B030D-6E8A-4147-A177-3AD203B41FA5}">
                      <a16:colId xmlns:a16="http://schemas.microsoft.com/office/drawing/2014/main" val="2361792297"/>
                    </a:ext>
                  </a:extLst>
                </a:gridCol>
                <a:gridCol w="977030">
                  <a:extLst>
                    <a:ext uri="{9D8B030D-6E8A-4147-A177-3AD203B41FA5}">
                      <a16:colId xmlns:a16="http://schemas.microsoft.com/office/drawing/2014/main" val="1191794501"/>
                    </a:ext>
                  </a:extLst>
                </a:gridCol>
                <a:gridCol w="5323562">
                  <a:extLst>
                    <a:ext uri="{9D8B030D-6E8A-4147-A177-3AD203B41FA5}">
                      <a16:colId xmlns:a16="http://schemas.microsoft.com/office/drawing/2014/main" val="1579020200"/>
                    </a:ext>
                  </a:extLst>
                </a:gridCol>
                <a:gridCol w="2599546">
                  <a:extLst>
                    <a:ext uri="{9D8B030D-6E8A-4147-A177-3AD203B41FA5}">
                      <a16:colId xmlns:a16="http://schemas.microsoft.com/office/drawing/2014/main" val="3380406144"/>
                    </a:ext>
                  </a:extLst>
                </a:gridCol>
                <a:gridCol w="1726500">
                  <a:extLst>
                    <a:ext uri="{9D8B030D-6E8A-4147-A177-3AD203B41FA5}">
                      <a16:colId xmlns:a16="http://schemas.microsoft.com/office/drawing/2014/main" val="4222975991"/>
                    </a:ext>
                  </a:extLst>
                </a:gridCol>
              </a:tblGrid>
              <a:tr h="292121">
                <a:tc>
                  <a:txBody>
                    <a:bodyPr/>
                    <a:lstStyle/>
                    <a:p>
                      <a:pPr algn="ctr">
                        <a:lnSpc>
                          <a:spcPct val="115000"/>
                        </a:lnSpc>
                        <a:spcAft>
                          <a:spcPts val="0"/>
                        </a:spcAft>
                      </a:pPr>
                      <a:r>
                        <a:rPr lang="en-US" sz="1400" kern="100">
                          <a:effectLst/>
                          <a:latin typeface="+mn-ea"/>
                          <a:ea typeface="+mn-ea"/>
                        </a:rPr>
                        <a:t>No.</a:t>
                      </a:r>
                      <a:endParaRPr lang="zh-CN" sz="1400" kern="100">
                        <a:effectLst/>
                        <a:latin typeface="+mn-ea"/>
                        <a:ea typeface="+mn-ea"/>
                        <a:cs typeface="Arial" panose="020B0604020202020204" pitchFamily="34" charset="0"/>
                      </a:endParaRPr>
                    </a:p>
                  </a:txBody>
                  <a:tcPr marL="50704" marR="50704" marT="0" marB="0" anchor="ctr"/>
                </a:tc>
                <a:tc>
                  <a:txBody>
                    <a:bodyPr/>
                    <a:lstStyle/>
                    <a:p>
                      <a:pPr algn="ctr">
                        <a:lnSpc>
                          <a:spcPct val="115000"/>
                        </a:lnSpc>
                        <a:spcAft>
                          <a:spcPts val="0"/>
                        </a:spcAft>
                      </a:pPr>
                      <a:r>
                        <a:rPr lang="zh-CN" sz="1400" kern="100">
                          <a:effectLst/>
                          <a:latin typeface="+mn-ea"/>
                          <a:ea typeface="+mn-ea"/>
                        </a:rPr>
                        <a:t>功能</a:t>
                      </a:r>
                      <a:endParaRPr lang="zh-CN" sz="1400" kern="100">
                        <a:effectLst/>
                        <a:latin typeface="+mn-ea"/>
                        <a:ea typeface="+mn-ea"/>
                        <a:cs typeface="Arial" panose="020B0604020202020204" pitchFamily="34" charset="0"/>
                      </a:endParaRPr>
                    </a:p>
                  </a:txBody>
                  <a:tcPr marL="50704" marR="50704" marT="0" marB="0" anchor="ctr"/>
                </a:tc>
                <a:tc>
                  <a:txBody>
                    <a:bodyPr/>
                    <a:lstStyle/>
                    <a:p>
                      <a:pPr algn="ctr">
                        <a:lnSpc>
                          <a:spcPct val="115000"/>
                        </a:lnSpc>
                        <a:spcAft>
                          <a:spcPts val="0"/>
                        </a:spcAft>
                      </a:pPr>
                      <a:r>
                        <a:rPr lang="zh-CN" sz="1400" kern="100">
                          <a:effectLst/>
                          <a:latin typeface="+mn-ea"/>
                          <a:ea typeface="+mn-ea"/>
                        </a:rPr>
                        <a:t>实现方式</a:t>
                      </a:r>
                      <a:endParaRPr lang="zh-CN" sz="1400" kern="100">
                        <a:effectLst/>
                        <a:latin typeface="+mn-ea"/>
                        <a:ea typeface="+mn-ea"/>
                        <a:cs typeface="Arial" panose="020B0604020202020204" pitchFamily="34" charset="0"/>
                      </a:endParaRPr>
                    </a:p>
                  </a:txBody>
                  <a:tcPr marL="50704" marR="50704" marT="0" marB="0" anchor="ctr"/>
                </a:tc>
                <a:tc>
                  <a:txBody>
                    <a:bodyPr/>
                    <a:lstStyle/>
                    <a:p>
                      <a:pPr algn="ctr">
                        <a:lnSpc>
                          <a:spcPct val="115000"/>
                        </a:lnSpc>
                        <a:spcAft>
                          <a:spcPts val="0"/>
                        </a:spcAft>
                      </a:pPr>
                      <a:r>
                        <a:rPr lang="zh-CN" sz="1400" kern="100">
                          <a:effectLst/>
                          <a:latin typeface="+mn-ea"/>
                          <a:ea typeface="+mn-ea"/>
                        </a:rPr>
                        <a:t>性能指标</a:t>
                      </a:r>
                      <a:endParaRPr lang="zh-CN" sz="1400" kern="100">
                        <a:effectLst/>
                        <a:latin typeface="+mn-ea"/>
                        <a:ea typeface="+mn-ea"/>
                        <a:cs typeface="Arial" panose="020B0604020202020204" pitchFamily="34" charset="0"/>
                      </a:endParaRPr>
                    </a:p>
                  </a:txBody>
                  <a:tcPr marL="50704" marR="50704" marT="0" marB="0" anchor="ctr"/>
                </a:tc>
                <a:tc>
                  <a:txBody>
                    <a:bodyPr/>
                    <a:lstStyle/>
                    <a:p>
                      <a:pPr algn="ctr">
                        <a:lnSpc>
                          <a:spcPct val="115000"/>
                        </a:lnSpc>
                        <a:spcAft>
                          <a:spcPts val="0"/>
                        </a:spcAft>
                      </a:pPr>
                      <a:r>
                        <a:rPr lang="zh-CN" sz="1400" kern="100">
                          <a:effectLst/>
                          <a:latin typeface="+mn-ea"/>
                          <a:ea typeface="+mn-ea"/>
                        </a:rPr>
                        <a:t>传感器示意图</a:t>
                      </a:r>
                      <a:endParaRPr lang="zh-CN" sz="1400" kern="100">
                        <a:effectLst/>
                        <a:latin typeface="+mn-ea"/>
                        <a:ea typeface="+mn-ea"/>
                        <a:cs typeface="Arial" panose="020B0604020202020204" pitchFamily="34" charset="0"/>
                      </a:endParaRPr>
                    </a:p>
                  </a:txBody>
                  <a:tcPr marL="50704" marR="50704" marT="0" marB="0" anchor="ctr"/>
                </a:tc>
                <a:extLst>
                  <a:ext uri="{0D108BD9-81ED-4DB2-BD59-A6C34878D82A}">
                    <a16:rowId xmlns:a16="http://schemas.microsoft.com/office/drawing/2014/main" val="3214064178"/>
                  </a:ext>
                </a:extLst>
              </a:tr>
              <a:tr h="757540">
                <a:tc>
                  <a:txBody>
                    <a:bodyPr/>
                    <a:lstStyle/>
                    <a:p>
                      <a:pPr algn="just">
                        <a:lnSpc>
                          <a:spcPct val="115000"/>
                        </a:lnSpc>
                        <a:spcAft>
                          <a:spcPts val="0"/>
                        </a:spcAft>
                      </a:pPr>
                      <a:r>
                        <a:rPr lang="en-US" sz="1400" kern="100">
                          <a:effectLst/>
                          <a:latin typeface="+mn-ea"/>
                          <a:ea typeface="+mn-ea"/>
                        </a:rPr>
                        <a:t>1</a:t>
                      </a:r>
                      <a:endParaRPr lang="zh-CN" sz="1400" kern="100">
                        <a:effectLst/>
                        <a:latin typeface="+mn-ea"/>
                        <a:ea typeface="+mn-ea"/>
                        <a:cs typeface="Arial" panose="020B0604020202020204" pitchFamily="34" charset="0"/>
                      </a:endParaRPr>
                    </a:p>
                  </a:txBody>
                  <a:tcPr marL="50704" marR="50704" marT="0" marB="0" anchor="ctr"/>
                </a:tc>
                <a:tc>
                  <a:txBody>
                    <a:bodyPr/>
                    <a:lstStyle/>
                    <a:p>
                      <a:pPr algn="just">
                        <a:lnSpc>
                          <a:spcPct val="115000"/>
                        </a:lnSpc>
                        <a:spcAft>
                          <a:spcPts val="0"/>
                        </a:spcAft>
                      </a:pPr>
                      <a:r>
                        <a:rPr lang="zh-CN" sz="1400" kern="100">
                          <a:effectLst/>
                          <a:latin typeface="+mn-ea"/>
                          <a:ea typeface="+mn-ea"/>
                        </a:rPr>
                        <a:t>罐内温度</a:t>
                      </a:r>
                      <a:endParaRPr lang="zh-CN" sz="1400" kern="100">
                        <a:effectLst/>
                        <a:latin typeface="+mn-ea"/>
                        <a:ea typeface="+mn-ea"/>
                        <a:cs typeface="Arial" panose="020B0604020202020204" pitchFamily="34" charset="0"/>
                      </a:endParaRPr>
                    </a:p>
                  </a:txBody>
                  <a:tcPr marL="50704" marR="50704" marT="0" marB="0" anchor="ctr"/>
                </a:tc>
                <a:tc>
                  <a:txBody>
                    <a:bodyPr/>
                    <a:lstStyle/>
                    <a:p>
                      <a:pPr algn="just">
                        <a:lnSpc>
                          <a:spcPct val="115000"/>
                        </a:lnSpc>
                        <a:spcAft>
                          <a:spcPts val="0"/>
                        </a:spcAft>
                      </a:pPr>
                      <a:r>
                        <a:rPr lang="en-US" sz="1400" kern="100">
                          <a:effectLst/>
                          <a:latin typeface="+mn-ea"/>
                          <a:ea typeface="+mn-ea"/>
                        </a:rPr>
                        <a:t>4</a:t>
                      </a:r>
                      <a:r>
                        <a:rPr lang="zh-CN" sz="1400" kern="100">
                          <a:effectLst/>
                          <a:latin typeface="+mn-ea"/>
                          <a:ea typeface="+mn-ea"/>
                        </a:rPr>
                        <a:t>个数字式温度传感器，通过导管深入到罐体内部，导管与罐内做隔离处理，每个传感器需要</a:t>
                      </a:r>
                      <a:r>
                        <a:rPr lang="en-US" sz="1400" kern="100">
                          <a:effectLst/>
                          <a:latin typeface="+mn-ea"/>
                          <a:ea typeface="+mn-ea"/>
                        </a:rPr>
                        <a:t>1</a:t>
                      </a:r>
                      <a:r>
                        <a:rPr lang="zh-CN" sz="1400" kern="100">
                          <a:effectLst/>
                          <a:latin typeface="+mn-ea"/>
                          <a:ea typeface="+mn-ea"/>
                        </a:rPr>
                        <a:t>根</a:t>
                      </a:r>
                      <a:r>
                        <a:rPr lang="en-US" sz="1400" kern="100">
                          <a:effectLst/>
                          <a:latin typeface="+mn-ea"/>
                          <a:ea typeface="+mn-ea"/>
                        </a:rPr>
                        <a:t>3</a:t>
                      </a:r>
                      <a:r>
                        <a:rPr lang="zh-CN" sz="1400" kern="100">
                          <a:effectLst/>
                          <a:latin typeface="+mn-ea"/>
                          <a:ea typeface="+mn-ea"/>
                        </a:rPr>
                        <a:t>芯电缆通过防水航空接头与采集盒连接</a:t>
                      </a:r>
                      <a:endParaRPr lang="zh-CN" sz="1400" kern="100">
                        <a:effectLst/>
                        <a:latin typeface="+mn-ea"/>
                        <a:ea typeface="+mn-ea"/>
                        <a:cs typeface="Arial" panose="020B0604020202020204" pitchFamily="34" charset="0"/>
                      </a:endParaRPr>
                    </a:p>
                  </a:txBody>
                  <a:tcPr marL="50704" marR="50704" marT="0" marB="0" anchor="ctr"/>
                </a:tc>
                <a:tc>
                  <a:txBody>
                    <a:bodyPr/>
                    <a:lstStyle/>
                    <a:p>
                      <a:pPr algn="just">
                        <a:lnSpc>
                          <a:spcPct val="115000"/>
                        </a:lnSpc>
                        <a:spcAft>
                          <a:spcPts val="0"/>
                        </a:spcAft>
                      </a:pPr>
                      <a:r>
                        <a:rPr lang="en-US" sz="1400" kern="100">
                          <a:effectLst/>
                          <a:latin typeface="+mn-ea"/>
                          <a:ea typeface="+mn-ea"/>
                        </a:rPr>
                        <a:t>-40~125</a:t>
                      </a:r>
                      <a:r>
                        <a:rPr lang="zh-CN" sz="1400" kern="100">
                          <a:effectLst/>
                          <a:latin typeface="+mn-ea"/>
                          <a:ea typeface="+mn-ea"/>
                        </a:rPr>
                        <a:t>℃</a:t>
                      </a:r>
                    </a:p>
                    <a:p>
                      <a:pPr algn="just">
                        <a:lnSpc>
                          <a:spcPct val="115000"/>
                        </a:lnSpc>
                        <a:spcAft>
                          <a:spcPts val="0"/>
                        </a:spcAft>
                      </a:pPr>
                      <a:r>
                        <a:rPr lang="en-US" sz="1400" kern="100">
                          <a:effectLst/>
                          <a:latin typeface="+mn-ea"/>
                          <a:ea typeface="+mn-ea"/>
                        </a:rPr>
                        <a:t> </a:t>
                      </a:r>
                      <a:endParaRPr lang="zh-CN" sz="1400" kern="100">
                        <a:effectLst/>
                        <a:latin typeface="+mn-ea"/>
                        <a:ea typeface="+mn-ea"/>
                        <a:cs typeface="Arial" panose="020B0604020202020204" pitchFamily="34" charset="0"/>
                      </a:endParaRPr>
                    </a:p>
                  </a:txBody>
                  <a:tcPr marL="50704" marR="50704" marT="0" marB="0" anchor="ctr"/>
                </a:tc>
                <a:tc>
                  <a:txBody>
                    <a:bodyPr/>
                    <a:lstStyle/>
                    <a:p>
                      <a:pPr algn="just">
                        <a:lnSpc>
                          <a:spcPct val="115000"/>
                        </a:lnSpc>
                        <a:spcAft>
                          <a:spcPts val="0"/>
                        </a:spcAft>
                      </a:pPr>
                      <a:endParaRPr lang="en-US" sz="1400" kern="100">
                        <a:effectLst/>
                        <a:latin typeface="+mn-ea"/>
                        <a:ea typeface="+mn-ea"/>
                        <a:cs typeface="Arial" panose="020B0604020202020204" pitchFamily="34" charset="0"/>
                      </a:endParaRPr>
                    </a:p>
                  </a:txBody>
                  <a:tcPr marL="50704" marR="50704" marT="0" marB="0" anchor="ctr"/>
                </a:tc>
                <a:extLst>
                  <a:ext uri="{0D108BD9-81ED-4DB2-BD59-A6C34878D82A}">
                    <a16:rowId xmlns:a16="http://schemas.microsoft.com/office/drawing/2014/main" val="3739286107"/>
                  </a:ext>
                </a:extLst>
              </a:tr>
              <a:tr h="757540">
                <a:tc rowSpan="2">
                  <a:txBody>
                    <a:bodyPr/>
                    <a:lstStyle/>
                    <a:p>
                      <a:pPr algn="just">
                        <a:lnSpc>
                          <a:spcPct val="115000"/>
                        </a:lnSpc>
                        <a:spcAft>
                          <a:spcPts val="0"/>
                        </a:spcAft>
                      </a:pPr>
                      <a:r>
                        <a:rPr lang="en-US" sz="1400" kern="100">
                          <a:effectLst/>
                          <a:latin typeface="+mn-ea"/>
                          <a:ea typeface="+mn-ea"/>
                        </a:rPr>
                        <a:t>2</a:t>
                      </a:r>
                      <a:endParaRPr lang="zh-CN" sz="1400" kern="100">
                        <a:effectLst/>
                        <a:latin typeface="+mn-ea"/>
                        <a:ea typeface="+mn-ea"/>
                        <a:cs typeface="Arial" panose="020B0604020202020204" pitchFamily="34" charset="0"/>
                      </a:endParaRPr>
                    </a:p>
                  </a:txBody>
                  <a:tcPr marL="50704" marR="50704" marT="0" marB="0" anchor="ctr"/>
                </a:tc>
                <a:tc rowSpan="2">
                  <a:txBody>
                    <a:bodyPr/>
                    <a:lstStyle/>
                    <a:p>
                      <a:pPr algn="just">
                        <a:lnSpc>
                          <a:spcPct val="115000"/>
                        </a:lnSpc>
                        <a:spcAft>
                          <a:spcPts val="0"/>
                        </a:spcAft>
                      </a:pPr>
                      <a:r>
                        <a:rPr lang="zh-CN" sz="1400" kern="100">
                          <a:effectLst/>
                          <a:latin typeface="+mn-ea"/>
                          <a:ea typeface="+mn-ea"/>
                        </a:rPr>
                        <a:t>罐内液位</a:t>
                      </a:r>
                      <a:endParaRPr lang="zh-CN" sz="1400" kern="100">
                        <a:effectLst/>
                        <a:latin typeface="+mn-ea"/>
                        <a:ea typeface="+mn-ea"/>
                        <a:cs typeface="Arial" panose="020B0604020202020204" pitchFamily="34" charset="0"/>
                      </a:endParaRPr>
                    </a:p>
                  </a:txBody>
                  <a:tcPr marL="50704" marR="50704" marT="0" marB="0" anchor="ctr"/>
                </a:tc>
                <a:tc>
                  <a:txBody>
                    <a:bodyPr/>
                    <a:lstStyle/>
                    <a:p>
                      <a:pPr algn="just">
                        <a:lnSpc>
                          <a:spcPct val="115000"/>
                        </a:lnSpc>
                        <a:spcAft>
                          <a:spcPts val="0"/>
                        </a:spcAft>
                      </a:pPr>
                      <a:r>
                        <a:rPr lang="zh-CN" sz="1400" kern="100">
                          <a:effectLst/>
                          <a:latin typeface="+mn-ea"/>
                          <a:ea typeface="+mn-ea"/>
                        </a:rPr>
                        <a:t>钢缆式导波雷达</a:t>
                      </a:r>
                      <a:endParaRPr lang="zh-CN" sz="1400" kern="100">
                        <a:effectLst/>
                        <a:latin typeface="+mn-ea"/>
                        <a:ea typeface="+mn-ea"/>
                        <a:cs typeface="Arial" panose="020B0604020202020204" pitchFamily="34" charset="0"/>
                      </a:endParaRPr>
                    </a:p>
                  </a:txBody>
                  <a:tcPr marL="50704" marR="50704" marT="0" marB="0" anchor="ctr"/>
                </a:tc>
                <a:tc>
                  <a:txBody>
                    <a:bodyPr/>
                    <a:lstStyle/>
                    <a:p>
                      <a:pPr algn="just">
                        <a:lnSpc>
                          <a:spcPct val="115000"/>
                        </a:lnSpc>
                        <a:spcAft>
                          <a:spcPts val="0"/>
                        </a:spcAft>
                      </a:pPr>
                      <a:r>
                        <a:rPr lang="en-US" sz="1400" kern="100" dirty="0">
                          <a:effectLst/>
                          <a:latin typeface="+mn-ea"/>
                          <a:ea typeface="+mn-ea"/>
                        </a:rPr>
                        <a:t>-40~250</a:t>
                      </a:r>
                      <a:r>
                        <a:rPr lang="zh-CN" sz="1400" kern="100" dirty="0">
                          <a:effectLst/>
                          <a:latin typeface="+mn-ea"/>
                          <a:ea typeface="+mn-ea"/>
                        </a:rPr>
                        <a:t>℃</a:t>
                      </a:r>
                      <a:r>
                        <a:rPr lang="zh-CN" altLang="en-US" sz="1400" kern="100" dirty="0">
                          <a:effectLst/>
                          <a:latin typeface="+mn-ea"/>
                          <a:ea typeface="+mn-ea"/>
                        </a:rPr>
                        <a:t>、</a:t>
                      </a:r>
                      <a:r>
                        <a:rPr lang="zh-CN" sz="1400" kern="100" dirty="0">
                          <a:effectLst/>
                          <a:latin typeface="+mn-ea"/>
                          <a:ea typeface="+mn-ea"/>
                        </a:rPr>
                        <a:t>精度：±</a:t>
                      </a:r>
                      <a:r>
                        <a:rPr lang="en-US" sz="1400" kern="100" dirty="0">
                          <a:effectLst/>
                          <a:latin typeface="+mn-ea"/>
                          <a:ea typeface="+mn-ea"/>
                        </a:rPr>
                        <a:t>3mm</a:t>
                      </a:r>
                      <a:r>
                        <a:rPr lang="zh-CN" altLang="en-US" sz="1400" kern="100" dirty="0">
                          <a:effectLst/>
                          <a:latin typeface="+mn-ea"/>
                          <a:ea typeface="+mn-ea"/>
                        </a:rPr>
                        <a:t>、</a:t>
                      </a:r>
                      <a:r>
                        <a:rPr lang="zh-CN" sz="1400" kern="100" dirty="0">
                          <a:effectLst/>
                          <a:latin typeface="+mn-ea"/>
                          <a:ea typeface="+mn-ea"/>
                        </a:rPr>
                        <a:t>防爆：</a:t>
                      </a:r>
                      <a:r>
                        <a:rPr lang="en-US" sz="1400" kern="100" dirty="0" err="1">
                          <a:effectLst/>
                          <a:latin typeface="+mn-ea"/>
                          <a:ea typeface="+mn-ea"/>
                        </a:rPr>
                        <a:t>Exia</a:t>
                      </a:r>
                      <a:r>
                        <a:rPr lang="en-US" sz="1400" kern="100" dirty="0">
                          <a:effectLst/>
                          <a:latin typeface="+mn-ea"/>
                          <a:ea typeface="+mn-ea"/>
                        </a:rPr>
                        <a:t> IIC T6 Ga</a:t>
                      </a:r>
                      <a:r>
                        <a:rPr lang="zh-CN" altLang="en-US" sz="1400" kern="100" dirty="0">
                          <a:effectLst/>
                          <a:latin typeface="+mn-ea"/>
                          <a:ea typeface="+mn-ea"/>
                        </a:rPr>
                        <a:t>、</a:t>
                      </a:r>
                      <a:r>
                        <a:rPr lang="en-US" sz="1400" kern="100" dirty="0">
                          <a:effectLst/>
                          <a:latin typeface="+mn-ea"/>
                          <a:ea typeface="+mn-ea"/>
                        </a:rPr>
                        <a:t>4~20mA</a:t>
                      </a:r>
                      <a:r>
                        <a:rPr lang="zh-CN" altLang="en-US" sz="1400" kern="100" dirty="0">
                          <a:effectLst/>
                          <a:latin typeface="+mn-ea"/>
                          <a:ea typeface="+mn-ea"/>
                        </a:rPr>
                        <a:t>、</a:t>
                      </a:r>
                      <a:r>
                        <a:rPr lang="zh-CN" sz="1400" kern="100" dirty="0">
                          <a:effectLst/>
                          <a:latin typeface="+mn-ea"/>
                          <a:ea typeface="+mn-ea"/>
                        </a:rPr>
                        <a:t>￥</a:t>
                      </a:r>
                      <a:r>
                        <a:rPr lang="en-US" sz="1400" kern="100" dirty="0">
                          <a:effectLst/>
                          <a:latin typeface="+mn-ea"/>
                          <a:ea typeface="+mn-ea"/>
                        </a:rPr>
                        <a:t>2.7~3.5K</a:t>
                      </a:r>
                      <a:endParaRPr lang="zh-CN" sz="1400" kern="100" dirty="0">
                        <a:effectLst/>
                        <a:latin typeface="+mn-ea"/>
                        <a:ea typeface="+mn-ea"/>
                        <a:cs typeface="Arial" panose="020B0604020202020204" pitchFamily="34" charset="0"/>
                      </a:endParaRPr>
                    </a:p>
                  </a:txBody>
                  <a:tcPr marL="50704" marR="50704" marT="0" marB="0" anchor="ctr"/>
                </a:tc>
                <a:tc>
                  <a:txBody>
                    <a:bodyPr/>
                    <a:lstStyle/>
                    <a:p>
                      <a:pPr algn="just">
                        <a:lnSpc>
                          <a:spcPct val="115000"/>
                        </a:lnSpc>
                        <a:spcAft>
                          <a:spcPts val="0"/>
                        </a:spcAft>
                      </a:pPr>
                      <a:endParaRPr lang="en-US" sz="1400" kern="100">
                        <a:effectLst/>
                        <a:latin typeface="+mn-ea"/>
                        <a:ea typeface="+mn-ea"/>
                        <a:cs typeface="Arial" panose="020B0604020202020204" pitchFamily="34" charset="0"/>
                      </a:endParaRPr>
                    </a:p>
                  </a:txBody>
                  <a:tcPr marL="50704" marR="50704" marT="0" marB="0" anchor="ctr"/>
                </a:tc>
                <a:extLst>
                  <a:ext uri="{0D108BD9-81ED-4DB2-BD59-A6C34878D82A}">
                    <a16:rowId xmlns:a16="http://schemas.microsoft.com/office/drawing/2014/main" val="4134050478"/>
                  </a:ext>
                </a:extLst>
              </a:tr>
              <a:tr h="757540">
                <a:tc vMerge="1">
                  <a:txBody>
                    <a:bodyPr/>
                    <a:lstStyle/>
                    <a:p>
                      <a:endParaRPr lang="zh-SG" altLang="en-US"/>
                    </a:p>
                  </a:txBody>
                  <a:tcPr/>
                </a:tc>
                <a:tc vMerge="1">
                  <a:txBody>
                    <a:bodyPr/>
                    <a:lstStyle/>
                    <a:p>
                      <a:endParaRPr lang="zh-SG" altLang="en-US"/>
                    </a:p>
                  </a:txBody>
                  <a:tcPr/>
                </a:tc>
                <a:tc>
                  <a:txBody>
                    <a:bodyPr/>
                    <a:lstStyle/>
                    <a:p>
                      <a:pPr algn="just">
                        <a:lnSpc>
                          <a:spcPct val="115000"/>
                        </a:lnSpc>
                        <a:spcAft>
                          <a:spcPts val="0"/>
                        </a:spcAft>
                      </a:pPr>
                      <a:r>
                        <a:rPr lang="zh-CN" sz="1400" kern="100">
                          <a:effectLst/>
                          <a:latin typeface="+mn-ea"/>
                          <a:ea typeface="+mn-ea"/>
                        </a:rPr>
                        <a:t>电容式物位计射频导纳四氟钢缆式</a:t>
                      </a:r>
                      <a:endParaRPr lang="zh-CN" sz="1400" kern="100">
                        <a:effectLst/>
                        <a:latin typeface="+mn-ea"/>
                        <a:ea typeface="+mn-ea"/>
                        <a:cs typeface="Arial" panose="020B0604020202020204" pitchFamily="34" charset="0"/>
                      </a:endParaRPr>
                    </a:p>
                  </a:txBody>
                  <a:tcPr marL="50704" marR="50704" marT="0" marB="0" anchor="ctr"/>
                </a:tc>
                <a:tc>
                  <a:txBody>
                    <a:bodyPr/>
                    <a:lstStyle/>
                    <a:p>
                      <a:pPr algn="just">
                        <a:lnSpc>
                          <a:spcPct val="115000"/>
                        </a:lnSpc>
                        <a:spcAft>
                          <a:spcPts val="0"/>
                        </a:spcAft>
                      </a:pPr>
                      <a:r>
                        <a:rPr lang="en-US" sz="1400" kern="100" dirty="0">
                          <a:effectLst/>
                          <a:latin typeface="+mn-ea"/>
                          <a:ea typeface="+mn-ea"/>
                        </a:rPr>
                        <a:t>-50~250</a:t>
                      </a:r>
                      <a:r>
                        <a:rPr lang="zh-CN" sz="1400" kern="100" dirty="0">
                          <a:effectLst/>
                          <a:latin typeface="+mn-ea"/>
                          <a:ea typeface="+mn-ea"/>
                        </a:rPr>
                        <a:t>℃</a:t>
                      </a:r>
                      <a:r>
                        <a:rPr lang="zh-CN" altLang="en-US" sz="1400" kern="100" dirty="0">
                          <a:effectLst/>
                          <a:latin typeface="+mn-ea"/>
                          <a:ea typeface="+mn-ea"/>
                        </a:rPr>
                        <a:t>、</a:t>
                      </a:r>
                      <a:r>
                        <a:rPr lang="en-US" sz="1400" kern="100" dirty="0">
                          <a:effectLst/>
                          <a:latin typeface="+mn-ea"/>
                          <a:ea typeface="+mn-ea"/>
                        </a:rPr>
                        <a:t>4~20mA</a:t>
                      </a:r>
                      <a:endParaRPr lang="zh-CN" sz="1400" kern="100" dirty="0">
                        <a:effectLst/>
                        <a:latin typeface="+mn-ea"/>
                        <a:ea typeface="+mn-ea"/>
                      </a:endParaRPr>
                    </a:p>
                    <a:p>
                      <a:pPr algn="just">
                        <a:lnSpc>
                          <a:spcPct val="115000"/>
                        </a:lnSpc>
                        <a:spcAft>
                          <a:spcPts val="0"/>
                        </a:spcAft>
                      </a:pPr>
                      <a:r>
                        <a:rPr lang="en-US" sz="1400" kern="100" dirty="0">
                          <a:effectLst/>
                          <a:latin typeface="+mn-ea"/>
                          <a:ea typeface="+mn-ea"/>
                        </a:rPr>
                        <a:t>15~36V</a:t>
                      </a:r>
                      <a:r>
                        <a:rPr lang="zh-CN" altLang="en-US" sz="1400" kern="100" dirty="0">
                          <a:effectLst/>
                          <a:latin typeface="+mn-ea"/>
                          <a:ea typeface="+mn-ea"/>
                        </a:rPr>
                        <a:t>、</a:t>
                      </a:r>
                      <a:r>
                        <a:rPr lang="zh-CN" sz="1400" kern="100" dirty="0">
                          <a:effectLst/>
                          <a:latin typeface="+mn-ea"/>
                          <a:ea typeface="+mn-ea"/>
                        </a:rPr>
                        <a:t>防爆：</a:t>
                      </a:r>
                      <a:r>
                        <a:rPr lang="en-US" sz="1400" kern="100" dirty="0" err="1">
                          <a:effectLst/>
                          <a:latin typeface="+mn-ea"/>
                          <a:ea typeface="+mn-ea"/>
                        </a:rPr>
                        <a:t>Exia</a:t>
                      </a:r>
                      <a:r>
                        <a:rPr lang="en-US" sz="1400" kern="100" dirty="0">
                          <a:effectLst/>
                          <a:latin typeface="+mn-ea"/>
                          <a:ea typeface="+mn-ea"/>
                        </a:rPr>
                        <a:t> IIC T6</a:t>
                      </a:r>
                      <a:r>
                        <a:rPr lang="zh-CN" altLang="en-US" sz="1400" kern="100" dirty="0">
                          <a:effectLst/>
                          <a:latin typeface="+mn-ea"/>
                          <a:ea typeface="+mn-ea"/>
                        </a:rPr>
                        <a:t>、</a:t>
                      </a:r>
                      <a:r>
                        <a:rPr lang="zh-CN" sz="1400" kern="100" dirty="0">
                          <a:effectLst/>
                          <a:latin typeface="+mn-ea"/>
                          <a:ea typeface="+mn-ea"/>
                        </a:rPr>
                        <a:t>￥</a:t>
                      </a:r>
                      <a:r>
                        <a:rPr lang="en-US" sz="1400" kern="100" dirty="0">
                          <a:effectLst/>
                          <a:latin typeface="+mn-ea"/>
                          <a:ea typeface="+mn-ea"/>
                        </a:rPr>
                        <a:t>1.5~2.5K</a:t>
                      </a:r>
                      <a:endParaRPr lang="zh-CN" sz="1400" kern="100" dirty="0">
                        <a:effectLst/>
                        <a:latin typeface="+mn-ea"/>
                        <a:ea typeface="+mn-ea"/>
                        <a:cs typeface="Arial" panose="020B0604020202020204" pitchFamily="34" charset="0"/>
                      </a:endParaRPr>
                    </a:p>
                  </a:txBody>
                  <a:tcPr marL="50704" marR="50704" marT="0" marB="0" anchor="ctr"/>
                </a:tc>
                <a:tc>
                  <a:txBody>
                    <a:bodyPr/>
                    <a:lstStyle/>
                    <a:p>
                      <a:pPr algn="just">
                        <a:lnSpc>
                          <a:spcPct val="115000"/>
                        </a:lnSpc>
                        <a:spcAft>
                          <a:spcPts val="0"/>
                        </a:spcAft>
                      </a:pPr>
                      <a:endParaRPr lang="en-US" sz="1400" kern="100">
                        <a:effectLst/>
                        <a:latin typeface="+mn-ea"/>
                        <a:ea typeface="+mn-ea"/>
                        <a:cs typeface="Arial" panose="020B0604020202020204" pitchFamily="34" charset="0"/>
                      </a:endParaRPr>
                    </a:p>
                  </a:txBody>
                  <a:tcPr marL="50704" marR="50704" marT="0" marB="0" anchor="ctr"/>
                </a:tc>
                <a:extLst>
                  <a:ext uri="{0D108BD9-81ED-4DB2-BD59-A6C34878D82A}">
                    <a16:rowId xmlns:a16="http://schemas.microsoft.com/office/drawing/2014/main" val="4248704685"/>
                  </a:ext>
                </a:extLst>
              </a:tr>
              <a:tr h="535151">
                <a:tc>
                  <a:txBody>
                    <a:bodyPr/>
                    <a:lstStyle/>
                    <a:p>
                      <a:pPr algn="just">
                        <a:lnSpc>
                          <a:spcPct val="115000"/>
                        </a:lnSpc>
                        <a:spcAft>
                          <a:spcPts val="0"/>
                        </a:spcAft>
                      </a:pPr>
                      <a:r>
                        <a:rPr lang="en-US" sz="1400" kern="100">
                          <a:effectLst/>
                          <a:latin typeface="+mn-ea"/>
                          <a:ea typeface="+mn-ea"/>
                        </a:rPr>
                        <a:t>3</a:t>
                      </a:r>
                      <a:endParaRPr lang="zh-CN" sz="1400" kern="100">
                        <a:effectLst/>
                        <a:latin typeface="+mn-ea"/>
                        <a:ea typeface="+mn-ea"/>
                        <a:cs typeface="Arial" panose="020B0604020202020204" pitchFamily="34" charset="0"/>
                      </a:endParaRPr>
                    </a:p>
                  </a:txBody>
                  <a:tcPr marL="50704" marR="50704" marT="0" marB="0" anchor="ctr"/>
                </a:tc>
                <a:tc>
                  <a:txBody>
                    <a:bodyPr/>
                    <a:lstStyle/>
                    <a:p>
                      <a:pPr algn="just">
                        <a:lnSpc>
                          <a:spcPct val="115000"/>
                        </a:lnSpc>
                        <a:spcAft>
                          <a:spcPts val="0"/>
                        </a:spcAft>
                      </a:pPr>
                      <a:r>
                        <a:rPr lang="zh-CN" sz="1400" kern="100">
                          <a:effectLst/>
                          <a:latin typeface="+mn-ea"/>
                          <a:ea typeface="+mn-ea"/>
                        </a:rPr>
                        <a:t>液体压力</a:t>
                      </a:r>
                    </a:p>
                    <a:p>
                      <a:pPr algn="just">
                        <a:lnSpc>
                          <a:spcPct val="115000"/>
                        </a:lnSpc>
                        <a:spcAft>
                          <a:spcPts val="0"/>
                        </a:spcAft>
                      </a:pPr>
                      <a:r>
                        <a:rPr lang="zh-CN" sz="1400" kern="100">
                          <a:effectLst/>
                          <a:latin typeface="+mn-ea"/>
                          <a:ea typeface="+mn-ea"/>
                        </a:rPr>
                        <a:t>气体压力</a:t>
                      </a:r>
                      <a:endParaRPr lang="zh-CN" sz="1400" kern="100">
                        <a:effectLst/>
                        <a:latin typeface="+mn-ea"/>
                        <a:ea typeface="+mn-ea"/>
                        <a:cs typeface="Arial" panose="020B0604020202020204" pitchFamily="34" charset="0"/>
                      </a:endParaRPr>
                    </a:p>
                  </a:txBody>
                  <a:tcPr marL="50704" marR="50704" marT="0" marB="0" anchor="ctr"/>
                </a:tc>
                <a:tc>
                  <a:txBody>
                    <a:bodyPr/>
                    <a:lstStyle/>
                    <a:p>
                      <a:pPr algn="just">
                        <a:lnSpc>
                          <a:spcPct val="115000"/>
                        </a:lnSpc>
                        <a:spcAft>
                          <a:spcPts val="0"/>
                        </a:spcAft>
                      </a:pPr>
                      <a:r>
                        <a:rPr lang="zh-CN" sz="1400" kern="100">
                          <a:effectLst/>
                          <a:latin typeface="+mn-ea"/>
                          <a:ea typeface="+mn-ea"/>
                        </a:rPr>
                        <a:t>压力传感器，卫生级压力传感器和变送器，通过防水航空接头与采集盒连接</a:t>
                      </a:r>
                      <a:endParaRPr lang="zh-CN" sz="1400" kern="100">
                        <a:effectLst/>
                        <a:latin typeface="+mn-ea"/>
                        <a:ea typeface="+mn-ea"/>
                        <a:cs typeface="Arial" panose="020B0604020202020204" pitchFamily="34" charset="0"/>
                      </a:endParaRPr>
                    </a:p>
                  </a:txBody>
                  <a:tcPr marL="50704" marR="50704" marT="0" marB="0" anchor="ctr"/>
                </a:tc>
                <a:tc>
                  <a:txBody>
                    <a:bodyPr/>
                    <a:lstStyle/>
                    <a:p>
                      <a:pPr algn="just">
                        <a:lnSpc>
                          <a:spcPct val="115000"/>
                        </a:lnSpc>
                        <a:spcAft>
                          <a:spcPts val="0"/>
                        </a:spcAft>
                      </a:pPr>
                      <a:r>
                        <a:rPr lang="en-US" sz="1400" kern="100" dirty="0">
                          <a:effectLst/>
                          <a:latin typeface="+mn-ea"/>
                          <a:ea typeface="+mn-ea"/>
                        </a:rPr>
                        <a:t>-45~115</a:t>
                      </a:r>
                      <a:r>
                        <a:rPr lang="zh-CN" sz="1400" kern="100" dirty="0">
                          <a:effectLst/>
                          <a:latin typeface="+mn-ea"/>
                          <a:ea typeface="+mn-ea"/>
                        </a:rPr>
                        <a:t>℃</a:t>
                      </a:r>
                      <a:r>
                        <a:rPr lang="zh-CN" altLang="en-US" sz="1400" kern="100" dirty="0">
                          <a:effectLst/>
                          <a:latin typeface="+mn-ea"/>
                          <a:ea typeface="+mn-ea"/>
                        </a:rPr>
                        <a:t>、</a:t>
                      </a:r>
                      <a:r>
                        <a:rPr lang="en-US" sz="1400" kern="100" dirty="0">
                          <a:effectLst/>
                          <a:latin typeface="+mn-ea"/>
                          <a:ea typeface="+mn-ea"/>
                        </a:rPr>
                        <a:t>4~20mA</a:t>
                      </a:r>
                      <a:r>
                        <a:rPr lang="zh-CN" altLang="en-US" sz="1400" kern="100" dirty="0">
                          <a:effectLst/>
                          <a:latin typeface="+mn-ea"/>
                          <a:ea typeface="+mn-ea"/>
                        </a:rPr>
                        <a:t>、</a:t>
                      </a:r>
                      <a:r>
                        <a:rPr lang="en-US" sz="1400" kern="100" dirty="0">
                          <a:effectLst/>
                          <a:latin typeface="+mn-ea"/>
                          <a:ea typeface="+mn-ea"/>
                        </a:rPr>
                        <a:t>9~30V</a:t>
                      </a:r>
                      <a:r>
                        <a:rPr lang="zh-CN" altLang="en-US" sz="1400" kern="100" dirty="0">
                          <a:effectLst/>
                          <a:latin typeface="+mn-ea"/>
                          <a:ea typeface="+mn-ea"/>
                        </a:rPr>
                        <a:t>、</a:t>
                      </a:r>
                      <a:r>
                        <a:rPr lang="zh-CN" sz="1400" kern="100" dirty="0">
                          <a:effectLst/>
                          <a:latin typeface="+mn-ea"/>
                          <a:ea typeface="+mn-ea"/>
                        </a:rPr>
                        <a:t>￥</a:t>
                      </a:r>
                      <a:r>
                        <a:rPr lang="en-US" sz="1400" kern="100" dirty="0">
                          <a:effectLst/>
                          <a:latin typeface="+mn-ea"/>
                          <a:ea typeface="+mn-ea"/>
                        </a:rPr>
                        <a:t>5~7K</a:t>
                      </a:r>
                      <a:endParaRPr lang="zh-CN" sz="1400" kern="100" dirty="0">
                        <a:effectLst/>
                        <a:latin typeface="+mn-ea"/>
                        <a:ea typeface="+mn-ea"/>
                        <a:cs typeface="Arial" panose="020B0604020202020204" pitchFamily="34" charset="0"/>
                      </a:endParaRPr>
                    </a:p>
                  </a:txBody>
                  <a:tcPr marL="50704" marR="50704" marT="0" marB="0" anchor="ctr"/>
                </a:tc>
                <a:tc>
                  <a:txBody>
                    <a:bodyPr/>
                    <a:lstStyle/>
                    <a:p>
                      <a:pPr algn="just">
                        <a:lnSpc>
                          <a:spcPct val="115000"/>
                        </a:lnSpc>
                        <a:spcAft>
                          <a:spcPts val="0"/>
                        </a:spcAft>
                      </a:pPr>
                      <a:endParaRPr lang="en-US" sz="1400" kern="100">
                        <a:effectLst/>
                        <a:latin typeface="+mn-ea"/>
                        <a:ea typeface="+mn-ea"/>
                        <a:cs typeface="Arial" panose="020B0604020202020204" pitchFamily="34" charset="0"/>
                      </a:endParaRPr>
                    </a:p>
                  </a:txBody>
                  <a:tcPr marL="50704" marR="50704" marT="0" marB="0" anchor="ctr"/>
                </a:tc>
                <a:extLst>
                  <a:ext uri="{0D108BD9-81ED-4DB2-BD59-A6C34878D82A}">
                    <a16:rowId xmlns:a16="http://schemas.microsoft.com/office/drawing/2014/main" val="1581489961"/>
                  </a:ext>
                </a:extLst>
              </a:tr>
              <a:tr h="1021269">
                <a:tc>
                  <a:txBody>
                    <a:bodyPr/>
                    <a:lstStyle/>
                    <a:p>
                      <a:pPr algn="just">
                        <a:lnSpc>
                          <a:spcPct val="115000"/>
                        </a:lnSpc>
                        <a:spcAft>
                          <a:spcPts val="0"/>
                        </a:spcAft>
                      </a:pPr>
                      <a:r>
                        <a:rPr lang="en-US" sz="1400" kern="100">
                          <a:effectLst/>
                          <a:latin typeface="+mn-ea"/>
                          <a:ea typeface="+mn-ea"/>
                        </a:rPr>
                        <a:t>4</a:t>
                      </a:r>
                      <a:endParaRPr lang="zh-CN" sz="1400" kern="100">
                        <a:effectLst/>
                        <a:latin typeface="+mn-ea"/>
                        <a:ea typeface="+mn-ea"/>
                        <a:cs typeface="Arial" panose="020B0604020202020204" pitchFamily="34" charset="0"/>
                      </a:endParaRPr>
                    </a:p>
                  </a:txBody>
                  <a:tcPr marL="50704" marR="50704" marT="0" marB="0" anchor="ctr"/>
                </a:tc>
                <a:tc>
                  <a:txBody>
                    <a:bodyPr/>
                    <a:lstStyle/>
                    <a:p>
                      <a:pPr algn="just">
                        <a:lnSpc>
                          <a:spcPct val="115000"/>
                        </a:lnSpc>
                        <a:spcAft>
                          <a:spcPts val="0"/>
                        </a:spcAft>
                      </a:pPr>
                      <a:r>
                        <a:rPr lang="zh-CN" sz="1400" kern="100">
                          <a:effectLst/>
                          <a:latin typeface="+mn-ea"/>
                          <a:ea typeface="+mn-ea"/>
                        </a:rPr>
                        <a:t>人孔开关</a:t>
                      </a:r>
                      <a:endParaRPr lang="zh-CN" sz="1400" kern="100">
                        <a:effectLst/>
                        <a:latin typeface="+mn-ea"/>
                        <a:ea typeface="+mn-ea"/>
                        <a:cs typeface="Arial" panose="020B0604020202020204" pitchFamily="34" charset="0"/>
                      </a:endParaRPr>
                    </a:p>
                  </a:txBody>
                  <a:tcPr marL="50704" marR="50704" marT="0" marB="0" anchor="ctr"/>
                </a:tc>
                <a:tc>
                  <a:txBody>
                    <a:bodyPr/>
                    <a:lstStyle/>
                    <a:p>
                      <a:pPr algn="just">
                        <a:lnSpc>
                          <a:spcPct val="115000"/>
                        </a:lnSpc>
                        <a:spcAft>
                          <a:spcPts val="0"/>
                        </a:spcAft>
                      </a:pPr>
                      <a:r>
                        <a:rPr lang="zh-CN" sz="1400" kern="100">
                          <a:effectLst/>
                          <a:latin typeface="+mn-ea"/>
                          <a:ea typeface="+mn-ea"/>
                        </a:rPr>
                        <a:t>门磁式传感器，基于正压电效应工作，由两个紧邻软磁性金属弹簧片构成，门正常闭合时，弹簧片处于有效距离内闭合，线路导通；当门被打开时，检测线路被断开，开门报警信号送出</a:t>
                      </a:r>
                      <a:endParaRPr lang="zh-CN" sz="1400" kern="100">
                        <a:effectLst/>
                        <a:latin typeface="+mn-ea"/>
                        <a:ea typeface="+mn-ea"/>
                        <a:cs typeface="Arial" panose="020B0604020202020204" pitchFamily="34" charset="0"/>
                      </a:endParaRPr>
                    </a:p>
                  </a:txBody>
                  <a:tcPr marL="50704" marR="50704" marT="0" marB="0" anchor="ctr"/>
                </a:tc>
                <a:tc>
                  <a:txBody>
                    <a:bodyPr/>
                    <a:lstStyle/>
                    <a:p>
                      <a:pPr algn="just">
                        <a:lnSpc>
                          <a:spcPct val="115000"/>
                        </a:lnSpc>
                        <a:spcAft>
                          <a:spcPts val="0"/>
                        </a:spcAft>
                      </a:pPr>
                      <a:r>
                        <a:rPr lang="zh-CN" sz="1400" kern="100" dirty="0">
                          <a:effectLst/>
                          <a:latin typeface="+mn-ea"/>
                          <a:ea typeface="+mn-ea"/>
                        </a:rPr>
                        <a:t>漏电流</a:t>
                      </a:r>
                      <a:r>
                        <a:rPr lang="en-US" sz="1400" kern="100" dirty="0">
                          <a:effectLst/>
                          <a:latin typeface="+mn-ea"/>
                          <a:ea typeface="+mn-ea"/>
                        </a:rPr>
                        <a:t>1mA</a:t>
                      </a:r>
                      <a:r>
                        <a:rPr lang="zh-CN" sz="1400" kern="100" dirty="0">
                          <a:effectLst/>
                          <a:latin typeface="+mn-ea"/>
                          <a:ea typeface="+mn-ea"/>
                        </a:rPr>
                        <a:t>以下</a:t>
                      </a:r>
                    </a:p>
                    <a:p>
                      <a:pPr algn="just">
                        <a:lnSpc>
                          <a:spcPct val="115000"/>
                        </a:lnSpc>
                        <a:spcAft>
                          <a:spcPts val="0"/>
                        </a:spcAft>
                      </a:pPr>
                      <a:r>
                        <a:rPr lang="en-US" sz="1400" kern="100" dirty="0">
                          <a:effectLst/>
                          <a:latin typeface="+mn-ea"/>
                          <a:ea typeface="+mn-ea"/>
                        </a:rPr>
                        <a:t> </a:t>
                      </a:r>
                      <a:endParaRPr lang="zh-CN" sz="1400" kern="100" dirty="0">
                        <a:effectLst/>
                        <a:latin typeface="+mn-ea"/>
                        <a:ea typeface="+mn-ea"/>
                        <a:cs typeface="Arial" panose="020B0604020202020204" pitchFamily="34" charset="0"/>
                      </a:endParaRPr>
                    </a:p>
                  </a:txBody>
                  <a:tcPr marL="50704" marR="50704" marT="0" marB="0" anchor="ctr"/>
                </a:tc>
                <a:tc>
                  <a:txBody>
                    <a:bodyPr/>
                    <a:lstStyle/>
                    <a:p>
                      <a:pPr algn="just">
                        <a:lnSpc>
                          <a:spcPct val="115000"/>
                        </a:lnSpc>
                        <a:spcAft>
                          <a:spcPts val="0"/>
                        </a:spcAft>
                      </a:pPr>
                      <a:endParaRPr lang="en-US" sz="1400" kern="100">
                        <a:effectLst/>
                        <a:latin typeface="+mn-ea"/>
                        <a:ea typeface="+mn-ea"/>
                        <a:cs typeface="Arial" panose="020B0604020202020204" pitchFamily="34" charset="0"/>
                      </a:endParaRPr>
                    </a:p>
                  </a:txBody>
                  <a:tcPr marL="50704" marR="50704" marT="0" marB="0" anchor="ctr"/>
                </a:tc>
                <a:extLst>
                  <a:ext uri="{0D108BD9-81ED-4DB2-BD59-A6C34878D82A}">
                    <a16:rowId xmlns:a16="http://schemas.microsoft.com/office/drawing/2014/main" val="2625782878"/>
                  </a:ext>
                </a:extLst>
              </a:tr>
              <a:tr h="244551">
                <a:tc>
                  <a:txBody>
                    <a:bodyPr/>
                    <a:lstStyle/>
                    <a:p>
                      <a:pPr algn="just">
                        <a:lnSpc>
                          <a:spcPct val="115000"/>
                        </a:lnSpc>
                        <a:spcAft>
                          <a:spcPts val="0"/>
                        </a:spcAft>
                      </a:pPr>
                      <a:r>
                        <a:rPr lang="en-US" sz="1400" kern="100">
                          <a:effectLst/>
                          <a:latin typeface="+mn-ea"/>
                          <a:ea typeface="+mn-ea"/>
                        </a:rPr>
                        <a:t>5</a:t>
                      </a:r>
                      <a:endParaRPr lang="zh-CN" sz="1400" kern="100">
                        <a:effectLst/>
                        <a:latin typeface="+mn-ea"/>
                        <a:ea typeface="+mn-ea"/>
                        <a:cs typeface="Arial" panose="020B0604020202020204" pitchFamily="34" charset="0"/>
                      </a:endParaRPr>
                    </a:p>
                  </a:txBody>
                  <a:tcPr marL="50704" marR="50704" marT="0" marB="0" anchor="ctr"/>
                </a:tc>
                <a:tc>
                  <a:txBody>
                    <a:bodyPr/>
                    <a:lstStyle/>
                    <a:p>
                      <a:pPr algn="just">
                        <a:lnSpc>
                          <a:spcPct val="115000"/>
                        </a:lnSpc>
                        <a:spcAft>
                          <a:spcPts val="0"/>
                        </a:spcAft>
                      </a:pPr>
                      <a:r>
                        <a:rPr lang="zh-CN" sz="1400" kern="100">
                          <a:effectLst/>
                          <a:latin typeface="+mn-ea"/>
                          <a:ea typeface="+mn-ea"/>
                        </a:rPr>
                        <a:t>阀门</a:t>
                      </a:r>
                      <a:endParaRPr lang="zh-CN" sz="1400" kern="100">
                        <a:effectLst/>
                        <a:latin typeface="+mn-ea"/>
                        <a:ea typeface="+mn-ea"/>
                        <a:cs typeface="Arial" panose="020B0604020202020204" pitchFamily="34" charset="0"/>
                      </a:endParaRPr>
                    </a:p>
                  </a:txBody>
                  <a:tcPr marL="50704" marR="50704" marT="0" marB="0" anchor="ctr"/>
                </a:tc>
                <a:tc>
                  <a:txBody>
                    <a:bodyPr/>
                    <a:lstStyle/>
                    <a:p>
                      <a:pPr algn="just">
                        <a:lnSpc>
                          <a:spcPct val="115000"/>
                        </a:lnSpc>
                        <a:spcAft>
                          <a:spcPts val="0"/>
                        </a:spcAft>
                      </a:pPr>
                      <a:r>
                        <a:rPr lang="en-US" sz="1400" kern="100">
                          <a:effectLst/>
                          <a:latin typeface="+mn-ea"/>
                          <a:ea typeface="+mn-ea"/>
                        </a:rPr>
                        <a:t> </a:t>
                      </a:r>
                      <a:endParaRPr lang="zh-CN" sz="1400" kern="100">
                        <a:effectLst/>
                        <a:latin typeface="+mn-ea"/>
                        <a:ea typeface="+mn-ea"/>
                        <a:cs typeface="Arial" panose="020B0604020202020204" pitchFamily="34" charset="0"/>
                      </a:endParaRPr>
                    </a:p>
                  </a:txBody>
                  <a:tcPr marL="50704" marR="50704" marT="0" marB="0" anchor="ctr"/>
                </a:tc>
                <a:tc>
                  <a:txBody>
                    <a:bodyPr/>
                    <a:lstStyle/>
                    <a:p>
                      <a:pPr algn="just">
                        <a:lnSpc>
                          <a:spcPct val="115000"/>
                        </a:lnSpc>
                        <a:spcAft>
                          <a:spcPts val="0"/>
                        </a:spcAft>
                      </a:pPr>
                      <a:r>
                        <a:rPr lang="en-US" sz="1400" kern="100">
                          <a:effectLst/>
                          <a:latin typeface="+mn-ea"/>
                          <a:ea typeface="+mn-ea"/>
                        </a:rPr>
                        <a:t> </a:t>
                      </a:r>
                      <a:endParaRPr lang="zh-CN" sz="1400" kern="100">
                        <a:effectLst/>
                        <a:latin typeface="+mn-ea"/>
                        <a:ea typeface="+mn-ea"/>
                        <a:cs typeface="Arial" panose="020B0604020202020204" pitchFamily="34" charset="0"/>
                      </a:endParaRPr>
                    </a:p>
                  </a:txBody>
                  <a:tcPr marL="50704" marR="50704" marT="0" marB="0" anchor="ctr"/>
                </a:tc>
                <a:tc>
                  <a:txBody>
                    <a:bodyPr/>
                    <a:lstStyle/>
                    <a:p>
                      <a:pPr algn="just">
                        <a:lnSpc>
                          <a:spcPct val="115000"/>
                        </a:lnSpc>
                        <a:spcAft>
                          <a:spcPts val="0"/>
                        </a:spcAft>
                      </a:pPr>
                      <a:r>
                        <a:rPr lang="en-US" sz="1400" kern="100">
                          <a:effectLst/>
                          <a:latin typeface="+mn-ea"/>
                          <a:ea typeface="+mn-ea"/>
                        </a:rPr>
                        <a:t> </a:t>
                      </a:r>
                      <a:endParaRPr lang="zh-CN" sz="1400" kern="100">
                        <a:effectLst/>
                        <a:latin typeface="+mn-ea"/>
                        <a:ea typeface="+mn-ea"/>
                        <a:cs typeface="Arial" panose="020B0604020202020204" pitchFamily="34" charset="0"/>
                      </a:endParaRPr>
                    </a:p>
                  </a:txBody>
                  <a:tcPr marL="50704" marR="50704" marT="0" marB="0" anchor="ctr"/>
                </a:tc>
                <a:extLst>
                  <a:ext uri="{0D108BD9-81ED-4DB2-BD59-A6C34878D82A}">
                    <a16:rowId xmlns:a16="http://schemas.microsoft.com/office/drawing/2014/main" val="1142872103"/>
                  </a:ext>
                </a:extLst>
              </a:tr>
              <a:tr h="535151">
                <a:tc gridSpan="2">
                  <a:txBody>
                    <a:bodyPr/>
                    <a:lstStyle/>
                    <a:p>
                      <a:pPr algn="just">
                        <a:lnSpc>
                          <a:spcPct val="115000"/>
                        </a:lnSpc>
                        <a:spcAft>
                          <a:spcPts val="0"/>
                        </a:spcAft>
                      </a:pPr>
                      <a:r>
                        <a:rPr lang="zh-CN" sz="1400" kern="100">
                          <a:effectLst/>
                          <a:latin typeface="+mn-ea"/>
                          <a:ea typeface="+mn-ea"/>
                        </a:rPr>
                        <a:t>采集盒性能</a:t>
                      </a:r>
                      <a:endParaRPr lang="zh-CN" sz="1400" kern="100">
                        <a:effectLst/>
                        <a:latin typeface="+mn-ea"/>
                        <a:ea typeface="+mn-ea"/>
                        <a:cs typeface="Arial" panose="020B0604020202020204" pitchFamily="34" charset="0"/>
                      </a:endParaRPr>
                    </a:p>
                  </a:txBody>
                  <a:tcPr marL="50704" marR="50704" marT="0" marB="0" anchor="ctr"/>
                </a:tc>
                <a:tc hMerge="1">
                  <a:txBody>
                    <a:bodyPr/>
                    <a:lstStyle/>
                    <a:p>
                      <a:endParaRPr lang="zh-SG" altLang="en-US"/>
                    </a:p>
                  </a:txBody>
                  <a:tcPr/>
                </a:tc>
                <a:tc gridSpan="3">
                  <a:txBody>
                    <a:bodyPr/>
                    <a:lstStyle/>
                    <a:p>
                      <a:pPr algn="just">
                        <a:lnSpc>
                          <a:spcPct val="115000"/>
                        </a:lnSpc>
                        <a:spcAft>
                          <a:spcPts val="0"/>
                        </a:spcAft>
                      </a:pPr>
                      <a:r>
                        <a:rPr lang="zh-CN" sz="1400" kern="100" dirty="0">
                          <a:effectLst/>
                          <a:latin typeface="+mn-ea"/>
                          <a:ea typeface="+mn-ea"/>
                        </a:rPr>
                        <a:t>设备工作温度：</a:t>
                      </a:r>
                      <a:r>
                        <a:rPr lang="en-US" sz="1400" kern="100" dirty="0">
                          <a:effectLst/>
                          <a:latin typeface="+mn-ea"/>
                          <a:ea typeface="+mn-ea"/>
                        </a:rPr>
                        <a:t>-40~85</a:t>
                      </a:r>
                      <a:r>
                        <a:rPr lang="zh-CN" sz="1400" kern="100" dirty="0">
                          <a:effectLst/>
                          <a:latin typeface="+mn-ea"/>
                          <a:ea typeface="+mn-ea"/>
                        </a:rPr>
                        <a:t>℃</a:t>
                      </a:r>
                      <a:r>
                        <a:rPr lang="zh-CN" altLang="en-US" sz="1400" kern="100" dirty="0">
                          <a:effectLst/>
                          <a:latin typeface="+mn-ea"/>
                          <a:ea typeface="+mn-ea"/>
                        </a:rPr>
                        <a:t>、</a:t>
                      </a:r>
                      <a:r>
                        <a:rPr lang="zh-CN" sz="1400" kern="100" dirty="0">
                          <a:effectLst/>
                          <a:latin typeface="+mn-ea"/>
                          <a:ea typeface="+mn-ea"/>
                        </a:rPr>
                        <a:t>防水防尘：</a:t>
                      </a:r>
                      <a:r>
                        <a:rPr lang="en-US" sz="1400" kern="100" dirty="0">
                          <a:effectLst/>
                          <a:latin typeface="+mn-ea"/>
                          <a:ea typeface="+mn-ea"/>
                        </a:rPr>
                        <a:t>IP67</a:t>
                      </a:r>
                      <a:r>
                        <a:rPr lang="zh-CN" altLang="en-US" sz="1400" kern="100" dirty="0">
                          <a:effectLst/>
                          <a:latin typeface="+mn-ea"/>
                          <a:ea typeface="+mn-ea"/>
                        </a:rPr>
                        <a:t>、</a:t>
                      </a:r>
                      <a:r>
                        <a:rPr lang="zh-CN" sz="1400" kern="100" dirty="0">
                          <a:effectLst/>
                          <a:latin typeface="+mn-ea"/>
                          <a:ea typeface="+mn-ea"/>
                        </a:rPr>
                        <a:t>供电：外部</a:t>
                      </a:r>
                      <a:r>
                        <a:rPr lang="en-US" sz="1400" kern="100" dirty="0">
                          <a:effectLst/>
                          <a:latin typeface="+mn-ea"/>
                          <a:ea typeface="+mn-ea"/>
                        </a:rPr>
                        <a:t>3.6v</a:t>
                      </a:r>
                      <a:r>
                        <a:rPr lang="zh-CN" sz="1400" kern="100" dirty="0">
                          <a:effectLst/>
                          <a:latin typeface="+mn-ea"/>
                          <a:ea typeface="+mn-ea"/>
                        </a:rPr>
                        <a:t>供电</a:t>
                      </a:r>
                      <a:endParaRPr lang="zh-CN" sz="1400" kern="100" dirty="0">
                        <a:effectLst/>
                        <a:latin typeface="+mn-ea"/>
                        <a:ea typeface="+mn-ea"/>
                        <a:cs typeface="Arial" panose="020B0604020202020204" pitchFamily="34" charset="0"/>
                      </a:endParaRPr>
                    </a:p>
                  </a:txBody>
                  <a:tcPr marL="50704" marR="50704" marT="0" marB="0" anchor="ctr"/>
                </a:tc>
                <a:tc hMerge="1">
                  <a:txBody>
                    <a:bodyPr/>
                    <a:lstStyle/>
                    <a:p>
                      <a:endParaRPr lang="zh-SG" altLang="en-US"/>
                    </a:p>
                  </a:txBody>
                  <a:tcPr/>
                </a:tc>
                <a:tc hMerge="1">
                  <a:txBody>
                    <a:bodyPr/>
                    <a:lstStyle/>
                    <a:p>
                      <a:endParaRPr lang="zh-SG" altLang="en-US"/>
                    </a:p>
                  </a:txBody>
                  <a:tcPr/>
                </a:tc>
                <a:extLst>
                  <a:ext uri="{0D108BD9-81ED-4DB2-BD59-A6C34878D82A}">
                    <a16:rowId xmlns:a16="http://schemas.microsoft.com/office/drawing/2014/main" val="402426033"/>
                  </a:ext>
                </a:extLst>
              </a:tr>
            </a:tbl>
          </a:graphicData>
        </a:graphic>
      </p:graphicFrame>
      <p:pic>
        <p:nvPicPr>
          <p:cNvPr id="12" name="图片 11">
            <a:extLst>
              <a:ext uri="{FF2B5EF4-FFF2-40B4-BE49-F238E27FC236}">
                <a16:creationId xmlns:a16="http://schemas.microsoft.com/office/drawing/2014/main" id="{FDF7A9F3-47F0-4380-8034-81EAFA9E7AC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59085" y="1451509"/>
            <a:ext cx="723265" cy="723265"/>
          </a:xfrm>
          <a:prstGeom prst="rect">
            <a:avLst/>
          </a:prstGeom>
          <a:noFill/>
          <a:ln>
            <a:noFill/>
          </a:ln>
        </p:spPr>
      </p:pic>
      <p:pic>
        <p:nvPicPr>
          <p:cNvPr id="13" name="图片 12">
            <a:extLst>
              <a:ext uri="{FF2B5EF4-FFF2-40B4-BE49-F238E27FC236}">
                <a16:creationId xmlns:a16="http://schemas.microsoft.com/office/drawing/2014/main" id="{011FA964-EB00-4E0E-B95D-CEE36404D8EF}"/>
              </a:ext>
            </a:extLst>
          </p:cNvPr>
          <p:cNvPicPr/>
          <p:nvPr/>
        </p:nvPicPr>
        <p:blipFill>
          <a:blip r:embed="rId4"/>
          <a:stretch>
            <a:fillRect/>
          </a:stretch>
        </p:blipFill>
        <p:spPr>
          <a:xfrm>
            <a:off x="10680525" y="2174774"/>
            <a:ext cx="212470" cy="723265"/>
          </a:xfrm>
          <a:prstGeom prst="rect">
            <a:avLst/>
          </a:prstGeom>
        </p:spPr>
      </p:pic>
      <p:pic>
        <p:nvPicPr>
          <p:cNvPr id="14" name="图片 13">
            <a:extLst>
              <a:ext uri="{FF2B5EF4-FFF2-40B4-BE49-F238E27FC236}">
                <a16:creationId xmlns:a16="http://schemas.microsoft.com/office/drawing/2014/main" id="{642E40E8-DB80-4AC2-A697-B1ACE878F7C2}"/>
              </a:ext>
            </a:extLst>
          </p:cNvPr>
          <p:cNvPicPr/>
          <p:nvPr/>
        </p:nvPicPr>
        <p:blipFill>
          <a:blip r:embed="rId5"/>
          <a:stretch>
            <a:fillRect/>
          </a:stretch>
        </p:blipFill>
        <p:spPr>
          <a:xfrm>
            <a:off x="10434122" y="2969398"/>
            <a:ext cx="705275" cy="698879"/>
          </a:xfrm>
          <a:prstGeom prst="rect">
            <a:avLst/>
          </a:prstGeom>
        </p:spPr>
      </p:pic>
      <p:pic>
        <p:nvPicPr>
          <p:cNvPr id="15" name="图片 14">
            <a:extLst>
              <a:ext uri="{FF2B5EF4-FFF2-40B4-BE49-F238E27FC236}">
                <a16:creationId xmlns:a16="http://schemas.microsoft.com/office/drawing/2014/main" id="{7E675642-4886-4F1C-82F2-E954CBF7B97A}"/>
              </a:ext>
            </a:extLst>
          </p:cNvPr>
          <p:cNvPicPr/>
          <p:nvPr/>
        </p:nvPicPr>
        <p:blipFill>
          <a:blip r:embed="rId6"/>
          <a:stretch>
            <a:fillRect/>
          </a:stretch>
        </p:blipFill>
        <p:spPr>
          <a:xfrm>
            <a:off x="10325168" y="3668277"/>
            <a:ext cx="991097" cy="723265"/>
          </a:xfrm>
          <a:prstGeom prst="rect">
            <a:avLst/>
          </a:prstGeom>
        </p:spPr>
      </p:pic>
      <p:pic>
        <p:nvPicPr>
          <p:cNvPr id="16" name="图片 15">
            <a:extLst>
              <a:ext uri="{FF2B5EF4-FFF2-40B4-BE49-F238E27FC236}">
                <a16:creationId xmlns:a16="http://schemas.microsoft.com/office/drawing/2014/main" id="{97AC0DEE-F863-440B-B704-D2936AA116B6}"/>
              </a:ext>
            </a:extLst>
          </p:cNvPr>
          <p:cNvPicPr/>
          <p:nvPr/>
        </p:nvPicPr>
        <p:blipFill>
          <a:blip r:embed="rId7"/>
          <a:stretch>
            <a:fillRect/>
          </a:stretch>
        </p:blipFill>
        <p:spPr>
          <a:xfrm>
            <a:off x="10384970" y="4328310"/>
            <a:ext cx="871492" cy="913647"/>
          </a:xfrm>
          <a:prstGeom prst="rect">
            <a:avLst/>
          </a:prstGeom>
        </p:spPr>
      </p:pic>
    </p:spTree>
    <p:extLst>
      <p:ext uri="{BB962C8B-B14F-4D97-AF65-F5344CB8AC3E}">
        <p14:creationId xmlns:p14="http://schemas.microsoft.com/office/powerpoint/2010/main" val="1511072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67A0387-7650-4F23-9411-2CC4D66D7B63}"/>
              </a:ext>
            </a:extLst>
          </p:cNvPr>
          <p:cNvSpPr>
            <a:spLocks noGrp="1"/>
          </p:cNvSpPr>
          <p:nvPr>
            <p:ph type="title"/>
          </p:nvPr>
        </p:nvSpPr>
        <p:spPr/>
        <p:txBody>
          <a:bodyPr/>
          <a:lstStyle/>
          <a:p>
            <a:r>
              <a:rPr lang="en-US" altLang="zh-SG" dirty="0"/>
              <a:t> 2</a:t>
            </a:r>
            <a:r>
              <a:rPr lang="zh-CN" altLang="en-US" dirty="0"/>
              <a:t>、硬件架构 </a:t>
            </a:r>
            <a:r>
              <a:rPr lang="en-US" altLang="zh-CN" dirty="0"/>
              <a:t>- </a:t>
            </a:r>
            <a:r>
              <a:rPr lang="zh-CN" altLang="en-US" dirty="0"/>
              <a:t>安装位置</a:t>
            </a:r>
            <a:endParaRPr lang="zh-SG" altLang="en-US" dirty="0"/>
          </a:p>
        </p:txBody>
      </p:sp>
      <p:sp>
        <p:nvSpPr>
          <p:cNvPr id="3" name="日期占位符 2">
            <a:extLst>
              <a:ext uri="{FF2B5EF4-FFF2-40B4-BE49-F238E27FC236}">
                <a16:creationId xmlns:a16="http://schemas.microsoft.com/office/drawing/2014/main" id="{95DFDE76-15E7-4481-92C1-CA5D2F8E84EB}"/>
              </a:ext>
            </a:extLst>
          </p:cNvPr>
          <p:cNvSpPr>
            <a:spLocks noGrp="1"/>
          </p:cNvSpPr>
          <p:nvPr>
            <p:ph type="dt" sz="half" idx="10"/>
          </p:nvPr>
        </p:nvSpPr>
        <p:spPr/>
        <p:txBody>
          <a:bodyPr/>
          <a:lstStyle/>
          <a:p>
            <a:fld id="{75D37B61-3566-41AF-9705-1DF8F2FE184C}" type="datetime1">
              <a:rPr lang="zh-CN" altLang="en-US" smtClean="0"/>
              <a:pPr/>
              <a:t>2019/8/22</a:t>
            </a:fld>
            <a:endParaRPr lang="zh-CN" altLang="en-US"/>
          </a:p>
        </p:txBody>
      </p:sp>
      <p:sp>
        <p:nvSpPr>
          <p:cNvPr id="4" name="页脚占位符 3">
            <a:extLst>
              <a:ext uri="{FF2B5EF4-FFF2-40B4-BE49-F238E27FC236}">
                <a16:creationId xmlns:a16="http://schemas.microsoft.com/office/drawing/2014/main" id="{07795DB0-771C-4572-88EA-8BFB8D5CCB84}"/>
              </a:ext>
            </a:extLst>
          </p:cNvPr>
          <p:cNvSpPr>
            <a:spLocks noGrp="1"/>
          </p:cNvSpPr>
          <p:nvPr>
            <p:ph type="ftr" sz="quarter" idx="11"/>
          </p:nvPr>
        </p:nvSpPr>
        <p:spPr/>
        <p:txBody>
          <a:bodyPr/>
          <a:lstStyle/>
          <a:p>
            <a:endParaRPr lang="zh-CN" altLang="en-US" dirty="0"/>
          </a:p>
        </p:txBody>
      </p:sp>
      <p:grpSp>
        <p:nvGrpSpPr>
          <p:cNvPr id="6" name="组合 5">
            <a:extLst>
              <a:ext uri="{FF2B5EF4-FFF2-40B4-BE49-F238E27FC236}">
                <a16:creationId xmlns:a16="http://schemas.microsoft.com/office/drawing/2014/main" id="{9612405A-8D91-40DF-8B22-B369DA25D28F}"/>
              </a:ext>
            </a:extLst>
          </p:cNvPr>
          <p:cNvGrpSpPr/>
          <p:nvPr/>
        </p:nvGrpSpPr>
        <p:grpSpPr>
          <a:xfrm>
            <a:off x="1537357" y="1046536"/>
            <a:ext cx="9117286" cy="4958098"/>
            <a:chOff x="14188" y="933802"/>
            <a:chExt cx="10556116" cy="5740552"/>
          </a:xfrm>
        </p:grpSpPr>
        <p:pic>
          <p:nvPicPr>
            <p:cNvPr id="11" name="图片 10">
              <a:extLst>
                <a:ext uri="{FF2B5EF4-FFF2-40B4-BE49-F238E27FC236}">
                  <a16:creationId xmlns:a16="http://schemas.microsoft.com/office/drawing/2014/main" id="{5A83615E-B141-4E63-A349-A55AA858EF50}"/>
                </a:ext>
              </a:extLst>
            </p:cNvPr>
            <p:cNvPicPr/>
            <p:nvPr/>
          </p:nvPicPr>
          <p:blipFill>
            <a:blip r:embed="rId3"/>
            <a:stretch>
              <a:fillRect/>
            </a:stretch>
          </p:blipFill>
          <p:spPr>
            <a:xfrm>
              <a:off x="14188" y="933802"/>
              <a:ext cx="5278058" cy="2870276"/>
            </a:xfrm>
            <a:prstGeom prst="rect">
              <a:avLst/>
            </a:prstGeom>
          </p:spPr>
        </p:pic>
        <p:pic>
          <p:nvPicPr>
            <p:cNvPr id="17" name="图片 16">
              <a:extLst>
                <a:ext uri="{FF2B5EF4-FFF2-40B4-BE49-F238E27FC236}">
                  <a16:creationId xmlns:a16="http://schemas.microsoft.com/office/drawing/2014/main" id="{88E2F78B-FDBE-4EC0-AA32-599F3B443209}"/>
                </a:ext>
              </a:extLst>
            </p:cNvPr>
            <p:cNvPicPr/>
            <p:nvPr/>
          </p:nvPicPr>
          <p:blipFill>
            <a:blip r:embed="rId4"/>
            <a:stretch>
              <a:fillRect/>
            </a:stretch>
          </p:blipFill>
          <p:spPr>
            <a:xfrm>
              <a:off x="5292246" y="933802"/>
              <a:ext cx="5278058" cy="2870276"/>
            </a:xfrm>
            <a:prstGeom prst="rect">
              <a:avLst/>
            </a:prstGeom>
          </p:spPr>
        </p:pic>
        <p:pic>
          <p:nvPicPr>
            <p:cNvPr id="18" name="图片 17">
              <a:extLst>
                <a:ext uri="{FF2B5EF4-FFF2-40B4-BE49-F238E27FC236}">
                  <a16:creationId xmlns:a16="http://schemas.microsoft.com/office/drawing/2014/main" id="{4D57B6DF-68D0-444F-9688-E4E4B3F41758}"/>
                </a:ext>
              </a:extLst>
            </p:cNvPr>
            <p:cNvPicPr/>
            <p:nvPr/>
          </p:nvPicPr>
          <p:blipFill>
            <a:blip r:embed="rId5"/>
            <a:stretch>
              <a:fillRect/>
            </a:stretch>
          </p:blipFill>
          <p:spPr>
            <a:xfrm>
              <a:off x="14188" y="3804078"/>
              <a:ext cx="5278058" cy="2870276"/>
            </a:xfrm>
            <a:prstGeom prst="rect">
              <a:avLst/>
            </a:prstGeom>
          </p:spPr>
        </p:pic>
        <p:pic>
          <p:nvPicPr>
            <p:cNvPr id="19" name="图片 18">
              <a:extLst>
                <a:ext uri="{FF2B5EF4-FFF2-40B4-BE49-F238E27FC236}">
                  <a16:creationId xmlns:a16="http://schemas.microsoft.com/office/drawing/2014/main" id="{556B79A9-885B-4888-B2E6-06E9EBFC8BCE}"/>
                </a:ext>
              </a:extLst>
            </p:cNvPr>
            <p:cNvPicPr/>
            <p:nvPr/>
          </p:nvPicPr>
          <p:blipFill>
            <a:blip r:embed="rId6"/>
            <a:stretch>
              <a:fillRect/>
            </a:stretch>
          </p:blipFill>
          <p:spPr>
            <a:xfrm>
              <a:off x="5292246" y="3804078"/>
              <a:ext cx="5278058" cy="2870276"/>
            </a:xfrm>
            <a:prstGeom prst="rect">
              <a:avLst/>
            </a:prstGeom>
          </p:spPr>
        </p:pic>
      </p:grpSp>
    </p:spTree>
    <p:extLst>
      <p:ext uri="{BB962C8B-B14F-4D97-AF65-F5344CB8AC3E}">
        <p14:creationId xmlns:p14="http://schemas.microsoft.com/office/powerpoint/2010/main" val="2097809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3E01415-0853-4C10-BF4D-A22BAEAF1BD2}"/>
              </a:ext>
            </a:extLst>
          </p:cNvPr>
          <p:cNvSpPr>
            <a:spLocks noGrp="1"/>
          </p:cNvSpPr>
          <p:nvPr>
            <p:ph type="title"/>
          </p:nvPr>
        </p:nvSpPr>
        <p:spPr/>
        <p:txBody>
          <a:bodyPr/>
          <a:lstStyle/>
          <a:p>
            <a:r>
              <a:rPr lang="zh-CN" altLang="en-US" dirty="0"/>
              <a:t>主机基本功能</a:t>
            </a:r>
            <a:endParaRPr lang="zh-SG" altLang="en-US" dirty="0"/>
          </a:p>
        </p:txBody>
      </p:sp>
      <p:sp>
        <p:nvSpPr>
          <p:cNvPr id="3" name="日期占位符 2">
            <a:extLst>
              <a:ext uri="{FF2B5EF4-FFF2-40B4-BE49-F238E27FC236}">
                <a16:creationId xmlns:a16="http://schemas.microsoft.com/office/drawing/2014/main" id="{BED012A8-ED0A-4FFE-8F12-1F763FEBFBB6}"/>
              </a:ext>
            </a:extLst>
          </p:cNvPr>
          <p:cNvSpPr>
            <a:spLocks noGrp="1"/>
          </p:cNvSpPr>
          <p:nvPr>
            <p:ph type="dt" sz="half" idx="10"/>
          </p:nvPr>
        </p:nvSpPr>
        <p:spPr/>
        <p:txBody>
          <a:bodyPr/>
          <a:lstStyle/>
          <a:p>
            <a:fld id="{75D37B61-3566-41AF-9705-1DF8F2FE184C}" type="datetime1">
              <a:rPr lang="zh-CN" altLang="en-US" smtClean="0"/>
              <a:pPr/>
              <a:t>2019/8/22</a:t>
            </a:fld>
            <a:endParaRPr lang="zh-CN" altLang="en-US"/>
          </a:p>
        </p:txBody>
      </p:sp>
      <p:sp>
        <p:nvSpPr>
          <p:cNvPr id="4" name="页脚占位符 3">
            <a:extLst>
              <a:ext uri="{FF2B5EF4-FFF2-40B4-BE49-F238E27FC236}">
                <a16:creationId xmlns:a16="http://schemas.microsoft.com/office/drawing/2014/main" id="{D14EA678-E1E1-45F8-B50E-134DC48B2BB7}"/>
              </a:ext>
            </a:extLst>
          </p:cNvPr>
          <p:cNvSpPr>
            <a:spLocks noGrp="1"/>
          </p:cNvSpPr>
          <p:nvPr>
            <p:ph type="ftr" sz="quarter" idx="11"/>
          </p:nvPr>
        </p:nvSpPr>
        <p:spPr/>
        <p:txBody>
          <a:bodyPr/>
          <a:lstStyle/>
          <a:p>
            <a:endParaRPr lang="zh-CN" altLang="en-US"/>
          </a:p>
        </p:txBody>
      </p:sp>
      <p:graphicFrame>
        <p:nvGraphicFramePr>
          <p:cNvPr id="5" name="表格 4">
            <a:extLst>
              <a:ext uri="{FF2B5EF4-FFF2-40B4-BE49-F238E27FC236}">
                <a16:creationId xmlns:a16="http://schemas.microsoft.com/office/drawing/2014/main" id="{CB401C96-F790-49D7-8614-7F4658E90DBF}"/>
              </a:ext>
            </a:extLst>
          </p:cNvPr>
          <p:cNvGraphicFramePr>
            <a:graphicFrameLocks noGrp="1"/>
          </p:cNvGraphicFramePr>
          <p:nvPr/>
        </p:nvGraphicFramePr>
        <p:xfrm>
          <a:off x="666750" y="1730153"/>
          <a:ext cx="10515600" cy="3815846"/>
        </p:xfrm>
        <a:graphic>
          <a:graphicData uri="http://schemas.openxmlformats.org/drawingml/2006/table">
            <a:tbl>
              <a:tblPr firstRow="1" firstCol="1" bandRow="1">
                <a:tableStyleId>{5C22544A-7EE6-4342-B048-85BDC9FD1C3A}</a:tableStyleId>
              </a:tblPr>
              <a:tblGrid>
                <a:gridCol w="624627">
                  <a:extLst>
                    <a:ext uri="{9D8B030D-6E8A-4147-A177-3AD203B41FA5}">
                      <a16:colId xmlns:a16="http://schemas.microsoft.com/office/drawing/2014/main" val="2690624341"/>
                    </a:ext>
                  </a:extLst>
                </a:gridCol>
                <a:gridCol w="1970623">
                  <a:extLst>
                    <a:ext uri="{9D8B030D-6E8A-4147-A177-3AD203B41FA5}">
                      <a16:colId xmlns:a16="http://schemas.microsoft.com/office/drawing/2014/main" val="2657490034"/>
                    </a:ext>
                  </a:extLst>
                </a:gridCol>
                <a:gridCol w="4134734">
                  <a:extLst>
                    <a:ext uri="{9D8B030D-6E8A-4147-A177-3AD203B41FA5}">
                      <a16:colId xmlns:a16="http://schemas.microsoft.com/office/drawing/2014/main" val="2655103471"/>
                    </a:ext>
                  </a:extLst>
                </a:gridCol>
                <a:gridCol w="3785616">
                  <a:extLst>
                    <a:ext uri="{9D8B030D-6E8A-4147-A177-3AD203B41FA5}">
                      <a16:colId xmlns:a16="http://schemas.microsoft.com/office/drawing/2014/main" val="538759546"/>
                    </a:ext>
                  </a:extLst>
                </a:gridCol>
              </a:tblGrid>
              <a:tr h="0">
                <a:tc>
                  <a:txBody>
                    <a:bodyPr/>
                    <a:lstStyle/>
                    <a:p>
                      <a:pPr algn="ctr">
                        <a:lnSpc>
                          <a:spcPct val="115000"/>
                        </a:lnSpc>
                        <a:spcAft>
                          <a:spcPts val="0"/>
                        </a:spcAft>
                      </a:pPr>
                      <a:r>
                        <a:rPr lang="en-US" sz="1200" kern="100">
                          <a:effectLst/>
                        </a:rPr>
                        <a:t>No.</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ctr">
                        <a:lnSpc>
                          <a:spcPct val="115000"/>
                        </a:lnSpc>
                        <a:spcAft>
                          <a:spcPts val="0"/>
                        </a:spcAft>
                      </a:pPr>
                      <a:r>
                        <a:rPr lang="zh-CN" sz="1200" kern="100">
                          <a:effectLst/>
                        </a:rPr>
                        <a:t>功能</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ctr">
                        <a:lnSpc>
                          <a:spcPct val="115000"/>
                        </a:lnSpc>
                        <a:spcAft>
                          <a:spcPts val="0"/>
                        </a:spcAft>
                      </a:pPr>
                      <a:r>
                        <a:rPr lang="zh-CN" sz="1200" kern="100">
                          <a:effectLst/>
                        </a:rPr>
                        <a:t>实现方式</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ctr">
                        <a:lnSpc>
                          <a:spcPct val="115000"/>
                        </a:lnSpc>
                        <a:spcAft>
                          <a:spcPts val="0"/>
                        </a:spcAft>
                      </a:pPr>
                      <a:r>
                        <a:rPr lang="zh-CN" sz="1200" kern="100">
                          <a:effectLst/>
                        </a:rPr>
                        <a:t>性能指标</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2271944616"/>
                  </a:ext>
                </a:extLst>
              </a:tr>
              <a:tr h="0">
                <a:tc>
                  <a:txBody>
                    <a:bodyPr/>
                    <a:lstStyle/>
                    <a:p>
                      <a:pPr algn="just">
                        <a:lnSpc>
                          <a:spcPct val="115000"/>
                        </a:lnSpc>
                        <a:spcAft>
                          <a:spcPts val="0"/>
                        </a:spcAft>
                      </a:pPr>
                      <a:r>
                        <a:rPr lang="en-US" sz="1200" kern="100">
                          <a:effectLst/>
                        </a:rPr>
                        <a:t>1</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定位</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采用支持至少包括</a:t>
                      </a:r>
                      <a:r>
                        <a:rPr lang="en-US" sz="1200" kern="100">
                          <a:effectLst/>
                        </a:rPr>
                        <a:t>BD/GPS</a:t>
                      </a:r>
                      <a:r>
                        <a:rPr lang="zh-CN" sz="1200" kern="100">
                          <a:effectLst/>
                        </a:rPr>
                        <a:t>的多模定位模组</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普通精度，±</a:t>
                      </a:r>
                      <a:r>
                        <a:rPr lang="en-US" sz="1200" kern="100">
                          <a:effectLst/>
                        </a:rPr>
                        <a:t>10</a:t>
                      </a:r>
                      <a:r>
                        <a:rPr lang="zh-CN" sz="1200" kern="100">
                          <a:effectLst/>
                        </a:rPr>
                        <a:t>米</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3800028424"/>
                  </a:ext>
                </a:extLst>
              </a:tr>
              <a:tr h="0">
                <a:tc>
                  <a:txBody>
                    <a:bodyPr/>
                    <a:lstStyle/>
                    <a:p>
                      <a:pPr algn="just">
                        <a:lnSpc>
                          <a:spcPct val="115000"/>
                        </a:lnSpc>
                        <a:spcAft>
                          <a:spcPts val="0"/>
                        </a:spcAft>
                      </a:pPr>
                      <a:r>
                        <a:rPr lang="en-US" sz="1200" kern="100">
                          <a:effectLst/>
                        </a:rPr>
                        <a:t>2</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通讯</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采用</a:t>
                      </a:r>
                      <a:r>
                        <a:rPr lang="en-US" sz="1200" kern="100">
                          <a:effectLst/>
                        </a:rPr>
                        <a:t>4G</a:t>
                      </a:r>
                      <a:r>
                        <a:rPr lang="zh-CN" sz="1200" kern="100">
                          <a:effectLst/>
                        </a:rPr>
                        <a:t>全网通</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支持</a:t>
                      </a:r>
                      <a:r>
                        <a:rPr lang="en-US" sz="1200" kern="100">
                          <a:effectLst/>
                        </a:rPr>
                        <a:t>2/3/4G</a:t>
                      </a:r>
                      <a:r>
                        <a:rPr lang="zh-CN" sz="1200" kern="100">
                          <a:effectLst/>
                        </a:rPr>
                        <a:t>通讯；</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1016212084"/>
                  </a:ext>
                </a:extLst>
              </a:tr>
              <a:tr h="0">
                <a:tc>
                  <a:txBody>
                    <a:bodyPr/>
                    <a:lstStyle/>
                    <a:p>
                      <a:pPr algn="just">
                        <a:lnSpc>
                          <a:spcPct val="115000"/>
                        </a:lnSpc>
                        <a:spcAft>
                          <a:spcPts val="0"/>
                        </a:spcAft>
                      </a:pPr>
                      <a:r>
                        <a:rPr lang="en-US" sz="1200" kern="100">
                          <a:effectLst/>
                        </a:rPr>
                        <a:t>3</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数据延时上报</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内置</a:t>
                      </a:r>
                      <a:r>
                        <a:rPr lang="en-US" sz="1200" kern="100">
                          <a:effectLst/>
                        </a:rPr>
                        <a:t>Flash</a:t>
                      </a:r>
                      <a:r>
                        <a:rPr lang="zh-CN" sz="1200" kern="100">
                          <a:effectLst/>
                        </a:rPr>
                        <a:t>存储器，通讯无信号时数据临时存在</a:t>
                      </a:r>
                      <a:r>
                        <a:rPr lang="en-US" sz="1200" kern="100">
                          <a:effectLst/>
                        </a:rPr>
                        <a:t>Flash</a:t>
                      </a:r>
                      <a:r>
                        <a:rPr lang="zh-CN" sz="1200" kern="100">
                          <a:effectLst/>
                        </a:rPr>
                        <a:t>里，恢复通讯后、将数据上报给服务器，清空</a:t>
                      </a:r>
                      <a:r>
                        <a:rPr lang="en-US" sz="1200" kern="100">
                          <a:effectLst/>
                        </a:rPr>
                        <a:t>Flash</a:t>
                      </a:r>
                      <a:r>
                        <a:rPr lang="zh-CN" sz="1200" kern="100">
                          <a:effectLst/>
                        </a:rPr>
                        <a:t>内缓存数据</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支持不低于</a:t>
                      </a:r>
                      <a:r>
                        <a:rPr lang="en-US" sz="1200" kern="100">
                          <a:effectLst/>
                        </a:rPr>
                        <a:t>1000</a:t>
                      </a:r>
                      <a:r>
                        <a:rPr lang="zh-CN" sz="1200" kern="100">
                          <a:effectLst/>
                        </a:rPr>
                        <a:t>条的数据存储，内置一个</a:t>
                      </a:r>
                      <a:r>
                        <a:rPr lang="en-US" sz="1200" kern="100">
                          <a:effectLst/>
                        </a:rPr>
                        <a:t>FLASH</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2585808860"/>
                  </a:ext>
                </a:extLst>
              </a:tr>
              <a:tr h="0">
                <a:tc>
                  <a:txBody>
                    <a:bodyPr/>
                    <a:lstStyle/>
                    <a:p>
                      <a:pPr algn="just">
                        <a:lnSpc>
                          <a:spcPct val="115000"/>
                        </a:lnSpc>
                        <a:spcAft>
                          <a:spcPts val="0"/>
                        </a:spcAft>
                      </a:pPr>
                      <a:r>
                        <a:rPr lang="en-US" sz="1200" kern="100">
                          <a:effectLst/>
                        </a:rPr>
                        <a:t>4</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远程固件升级</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en-US" sz="1200" kern="100">
                          <a:effectLst/>
                        </a:rPr>
                        <a:t>OTA</a:t>
                      </a:r>
                      <a:r>
                        <a:rPr lang="zh-CN" sz="1200" kern="100">
                          <a:effectLst/>
                        </a:rPr>
                        <a:t>协议</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支持</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3209504552"/>
                  </a:ext>
                </a:extLst>
              </a:tr>
              <a:tr h="0">
                <a:tc>
                  <a:txBody>
                    <a:bodyPr/>
                    <a:lstStyle/>
                    <a:p>
                      <a:pPr algn="just">
                        <a:lnSpc>
                          <a:spcPct val="115000"/>
                        </a:lnSpc>
                        <a:spcAft>
                          <a:spcPts val="0"/>
                        </a:spcAft>
                      </a:pPr>
                      <a:r>
                        <a:rPr lang="en-US" sz="1200" kern="100">
                          <a:effectLst/>
                        </a:rPr>
                        <a:t>5</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设备状态监测</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采用板载数字式温湿度传感芯片</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测温精度±</a:t>
                      </a:r>
                      <a:r>
                        <a:rPr lang="en-US" sz="1200" kern="100">
                          <a:effectLst/>
                        </a:rPr>
                        <a:t>0.2</a:t>
                      </a:r>
                      <a:r>
                        <a:rPr lang="zh-CN" sz="1200" kern="100">
                          <a:effectLst/>
                        </a:rPr>
                        <a:t>℃</a:t>
                      </a:r>
                    </a:p>
                    <a:p>
                      <a:pPr algn="just">
                        <a:lnSpc>
                          <a:spcPct val="115000"/>
                        </a:lnSpc>
                        <a:spcAft>
                          <a:spcPts val="0"/>
                        </a:spcAft>
                      </a:pPr>
                      <a:r>
                        <a:rPr lang="zh-CN" sz="1200" kern="100">
                          <a:effectLst/>
                        </a:rPr>
                        <a:t>湿度±</a:t>
                      </a:r>
                      <a:r>
                        <a:rPr lang="en-US" sz="1200" kern="100">
                          <a:effectLst/>
                        </a:rPr>
                        <a:t>2%</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3035647154"/>
                  </a:ext>
                </a:extLst>
              </a:tr>
              <a:tr h="0">
                <a:tc>
                  <a:txBody>
                    <a:bodyPr/>
                    <a:lstStyle/>
                    <a:p>
                      <a:pPr algn="just">
                        <a:lnSpc>
                          <a:spcPct val="115000"/>
                        </a:lnSpc>
                        <a:spcAft>
                          <a:spcPts val="0"/>
                        </a:spcAft>
                      </a:pPr>
                      <a:r>
                        <a:rPr lang="en-US" sz="1200" kern="100">
                          <a:effectLst/>
                        </a:rPr>
                        <a:t>6</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拆卸报警</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en-US" sz="1200" kern="100">
                          <a:effectLst/>
                        </a:rPr>
                        <a:t>IMU</a:t>
                      </a:r>
                      <a:r>
                        <a:rPr lang="zh-CN" sz="1200" kern="100">
                          <a:effectLst/>
                        </a:rPr>
                        <a:t>传感器</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en-US" sz="1200" kern="100">
                          <a:effectLst/>
                        </a:rPr>
                        <a:t>X</a:t>
                      </a:r>
                      <a:r>
                        <a:rPr lang="zh-CN" sz="1200" kern="100">
                          <a:effectLst/>
                        </a:rPr>
                        <a:t>、</a:t>
                      </a:r>
                      <a:r>
                        <a:rPr lang="en-US" sz="1200" kern="100">
                          <a:effectLst/>
                        </a:rPr>
                        <a:t>Y</a:t>
                      </a:r>
                      <a:r>
                        <a:rPr lang="zh-CN" sz="1200" kern="100">
                          <a:effectLst/>
                        </a:rPr>
                        <a:t>、</a:t>
                      </a:r>
                      <a:r>
                        <a:rPr lang="en-US" sz="1200" kern="100">
                          <a:effectLst/>
                        </a:rPr>
                        <a:t>Z</a:t>
                      </a:r>
                      <a:r>
                        <a:rPr lang="zh-CN" sz="1200" kern="100">
                          <a:effectLst/>
                        </a:rPr>
                        <a:t>三轴加速度 </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3540885660"/>
                  </a:ext>
                </a:extLst>
              </a:tr>
              <a:tr h="0">
                <a:tc>
                  <a:txBody>
                    <a:bodyPr/>
                    <a:lstStyle/>
                    <a:p>
                      <a:pPr algn="just">
                        <a:lnSpc>
                          <a:spcPct val="115000"/>
                        </a:lnSpc>
                        <a:spcAft>
                          <a:spcPts val="0"/>
                        </a:spcAft>
                      </a:pPr>
                      <a:r>
                        <a:rPr lang="en-US" sz="1200" kern="100">
                          <a:effectLst/>
                        </a:rPr>
                        <a:t>7</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运动唤醒</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en-US" sz="1200" kern="100">
                          <a:effectLst/>
                        </a:rPr>
                        <a:t>IMU</a:t>
                      </a:r>
                      <a:r>
                        <a:rPr lang="zh-CN" sz="1200" kern="100">
                          <a:effectLst/>
                        </a:rPr>
                        <a:t>传感器（或者振动传感器）</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静止状态转为运动状态时激活</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1160183017"/>
                  </a:ext>
                </a:extLst>
              </a:tr>
              <a:tr h="0">
                <a:tc>
                  <a:txBody>
                    <a:bodyPr/>
                    <a:lstStyle/>
                    <a:p>
                      <a:pPr algn="just">
                        <a:lnSpc>
                          <a:spcPct val="115000"/>
                        </a:lnSpc>
                        <a:spcAft>
                          <a:spcPts val="0"/>
                        </a:spcAft>
                      </a:pPr>
                      <a:r>
                        <a:rPr lang="en-US" sz="1200" kern="100">
                          <a:effectLst/>
                        </a:rPr>
                        <a:t>8</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外界温度</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外置温度传感器（或者直接采用板载温湿度芯片采集到的温度值）</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测温精度±</a:t>
                      </a:r>
                      <a:r>
                        <a:rPr lang="en-US" sz="1200" kern="100">
                          <a:effectLst/>
                        </a:rPr>
                        <a:t>0.2</a:t>
                      </a:r>
                      <a:r>
                        <a:rPr lang="zh-CN" sz="1200" kern="100">
                          <a:effectLst/>
                        </a:rPr>
                        <a:t>℃</a:t>
                      </a:r>
                    </a:p>
                    <a:p>
                      <a:pPr algn="just">
                        <a:lnSpc>
                          <a:spcPct val="115000"/>
                        </a:lnSpc>
                        <a:spcAft>
                          <a:spcPts val="0"/>
                        </a:spcAft>
                      </a:pPr>
                      <a:r>
                        <a:rPr lang="zh-CN" sz="1200" kern="100">
                          <a:effectLst/>
                        </a:rPr>
                        <a:t>湿度±</a:t>
                      </a:r>
                      <a:r>
                        <a:rPr lang="en-US" sz="1200" kern="100">
                          <a:effectLst/>
                        </a:rPr>
                        <a:t>2%</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881888930"/>
                  </a:ext>
                </a:extLst>
              </a:tr>
              <a:tr h="0">
                <a:tc>
                  <a:txBody>
                    <a:bodyPr/>
                    <a:lstStyle/>
                    <a:p>
                      <a:pPr algn="just">
                        <a:lnSpc>
                          <a:spcPct val="115000"/>
                        </a:lnSpc>
                        <a:spcAft>
                          <a:spcPts val="0"/>
                        </a:spcAft>
                      </a:pPr>
                      <a:r>
                        <a:rPr lang="en-US" sz="1200" kern="100">
                          <a:effectLst/>
                        </a:rPr>
                        <a:t>9</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主动唤醒</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en-US" sz="1200" kern="100">
                          <a:effectLst/>
                        </a:rPr>
                        <a:t>NFC</a:t>
                      </a:r>
                      <a:r>
                        <a:rPr lang="zh-CN" sz="1200" kern="100">
                          <a:effectLst/>
                        </a:rPr>
                        <a:t>触发，唤醒设备主动上报一次，通讯完成后设备休眠；</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en-US" sz="1200" kern="100">
                          <a:effectLst/>
                        </a:rPr>
                        <a:t> </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1543640391"/>
                  </a:ext>
                </a:extLst>
              </a:tr>
              <a:tr h="0">
                <a:tc>
                  <a:txBody>
                    <a:bodyPr/>
                    <a:lstStyle/>
                    <a:p>
                      <a:pPr algn="just">
                        <a:lnSpc>
                          <a:spcPct val="115000"/>
                        </a:lnSpc>
                        <a:spcAft>
                          <a:spcPts val="0"/>
                        </a:spcAft>
                      </a:pPr>
                      <a:r>
                        <a:rPr lang="en-US" sz="1200" kern="100">
                          <a:effectLst/>
                        </a:rPr>
                        <a:t>10</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蓝牙广播</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蓝牙芯片，</a:t>
                      </a:r>
                      <a:r>
                        <a:rPr lang="en-US" sz="1200" kern="100">
                          <a:effectLst/>
                        </a:rPr>
                        <a:t>NFC</a:t>
                      </a:r>
                      <a:r>
                        <a:rPr lang="zh-CN" sz="1200" kern="100">
                          <a:effectLst/>
                        </a:rPr>
                        <a:t>触发时蓝牙广播设备号、各传感器工作状态是否正常</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en-US" sz="1200" kern="100">
                          <a:effectLst/>
                        </a:rPr>
                        <a:t> </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421083870"/>
                  </a:ext>
                </a:extLst>
              </a:tr>
              <a:tr h="0">
                <a:tc>
                  <a:txBody>
                    <a:bodyPr/>
                    <a:lstStyle/>
                    <a:p>
                      <a:pPr algn="just">
                        <a:lnSpc>
                          <a:spcPct val="115000"/>
                        </a:lnSpc>
                        <a:spcAft>
                          <a:spcPts val="0"/>
                        </a:spcAft>
                      </a:pPr>
                      <a:r>
                        <a:rPr lang="en-US" sz="1200" kern="100">
                          <a:effectLst/>
                        </a:rPr>
                        <a:t>11</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总线</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提供电源、数据传输总线</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a:txBody>
                    <a:bodyPr/>
                    <a:lstStyle/>
                    <a:p>
                      <a:pPr algn="just">
                        <a:lnSpc>
                          <a:spcPct val="115000"/>
                        </a:lnSpc>
                        <a:spcAft>
                          <a:spcPts val="0"/>
                        </a:spcAft>
                      </a:pPr>
                      <a:r>
                        <a:rPr lang="zh-CN" sz="1200" kern="100">
                          <a:effectLst/>
                        </a:rPr>
                        <a:t>基于</a:t>
                      </a:r>
                      <a:r>
                        <a:rPr lang="en-US" sz="1200" kern="100">
                          <a:effectLst/>
                        </a:rPr>
                        <a:t>485</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2523421074"/>
                  </a:ext>
                </a:extLst>
              </a:tr>
              <a:tr h="0">
                <a:tc gridSpan="2">
                  <a:txBody>
                    <a:bodyPr/>
                    <a:lstStyle/>
                    <a:p>
                      <a:pPr algn="just">
                        <a:lnSpc>
                          <a:spcPct val="115000"/>
                        </a:lnSpc>
                        <a:spcAft>
                          <a:spcPts val="0"/>
                        </a:spcAft>
                      </a:pPr>
                      <a:r>
                        <a:rPr lang="zh-CN" sz="1200" kern="100">
                          <a:effectLst/>
                        </a:rPr>
                        <a:t>整机性能</a:t>
                      </a:r>
                      <a:endParaRPr lang="zh-CN" sz="1200" kern="10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hMerge="1">
                  <a:txBody>
                    <a:bodyPr/>
                    <a:lstStyle/>
                    <a:p>
                      <a:endParaRPr lang="zh-SG" altLang="en-US"/>
                    </a:p>
                  </a:txBody>
                  <a:tcPr/>
                </a:tc>
                <a:tc gridSpan="2">
                  <a:txBody>
                    <a:bodyPr/>
                    <a:lstStyle/>
                    <a:p>
                      <a:pPr algn="just">
                        <a:lnSpc>
                          <a:spcPct val="115000"/>
                        </a:lnSpc>
                        <a:spcAft>
                          <a:spcPts val="0"/>
                        </a:spcAft>
                      </a:pPr>
                      <a:r>
                        <a:rPr lang="zh-CN" sz="1200" kern="100" dirty="0">
                          <a:effectLst/>
                        </a:rPr>
                        <a:t>设备工作温度：</a:t>
                      </a:r>
                      <a:r>
                        <a:rPr lang="en-US" sz="1200" kern="100" dirty="0">
                          <a:effectLst/>
                        </a:rPr>
                        <a:t>-40~85</a:t>
                      </a:r>
                      <a:r>
                        <a:rPr lang="zh-CN" sz="1200" kern="100" dirty="0">
                          <a:effectLst/>
                        </a:rPr>
                        <a:t>℃</a:t>
                      </a:r>
                    </a:p>
                    <a:p>
                      <a:pPr algn="just">
                        <a:lnSpc>
                          <a:spcPct val="115000"/>
                        </a:lnSpc>
                        <a:spcAft>
                          <a:spcPts val="0"/>
                        </a:spcAft>
                      </a:pPr>
                      <a:r>
                        <a:rPr lang="zh-CN" sz="1200" kern="100" dirty="0">
                          <a:effectLst/>
                        </a:rPr>
                        <a:t>防水防尘：</a:t>
                      </a:r>
                      <a:r>
                        <a:rPr lang="en-US" sz="1200" kern="100" dirty="0">
                          <a:effectLst/>
                        </a:rPr>
                        <a:t>IP67</a:t>
                      </a:r>
                      <a:endParaRPr lang="zh-CN" sz="1200" kern="100" dirty="0">
                        <a:effectLst/>
                      </a:endParaRPr>
                    </a:p>
                    <a:p>
                      <a:pPr algn="just">
                        <a:lnSpc>
                          <a:spcPct val="115000"/>
                        </a:lnSpc>
                        <a:spcAft>
                          <a:spcPts val="0"/>
                        </a:spcAft>
                      </a:pPr>
                      <a:r>
                        <a:rPr lang="zh-CN" sz="1200" kern="100" dirty="0">
                          <a:effectLst/>
                        </a:rPr>
                        <a:t>供电：外部</a:t>
                      </a:r>
                      <a:r>
                        <a:rPr lang="en-US" sz="1200" kern="100" dirty="0">
                          <a:effectLst/>
                        </a:rPr>
                        <a:t>3.6v</a:t>
                      </a:r>
                      <a:r>
                        <a:rPr lang="zh-CN" sz="1200" kern="100" dirty="0">
                          <a:effectLst/>
                        </a:rPr>
                        <a:t>供电</a:t>
                      </a:r>
                      <a:endParaRPr lang="zh-CN" sz="1200" kern="100" dirty="0">
                        <a:effectLst/>
                        <a:latin typeface="等线" panose="02010600030101010101" pitchFamily="2" charset="-122"/>
                        <a:ea typeface="等线" panose="02010600030101010101" pitchFamily="2" charset="-122"/>
                        <a:cs typeface="Arial" panose="020B0604020202020204" pitchFamily="34" charset="0"/>
                      </a:endParaRPr>
                    </a:p>
                  </a:txBody>
                  <a:tcPr marL="68580" marR="68580" marT="0" marB="0"/>
                </a:tc>
                <a:tc hMerge="1">
                  <a:txBody>
                    <a:bodyPr/>
                    <a:lstStyle/>
                    <a:p>
                      <a:endParaRPr lang="zh-SG" altLang="en-US"/>
                    </a:p>
                  </a:txBody>
                  <a:tcPr/>
                </a:tc>
                <a:extLst>
                  <a:ext uri="{0D108BD9-81ED-4DB2-BD59-A6C34878D82A}">
                    <a16:rowId xmlns:a16="http://schemas.microsoft.com/office/drawing/2014/main" val="3545271986"/>
                  </a:ext>
                </a:extLst>
              </a:tr>
            </a:tbl>
          </a:graphicData>
        </a:graphic>
      </p:graphicFrame>
    </p:spTree>
    <p:extLst>
      <p:ext uri="{BB962C8B-B14F-4D97-AF65-F5344CB8AC3E}">
        <p14:creationId xmlns:p14="http://schemas.microsoft.com/office/powerpoint/2010/main" val="40236069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67A0387-7650-4F23-9411-2CC4D66D7B63}"/>
              </a:ext>
            </a:extLst>
          </p:cNvPr>
          <p:cNvSpPr>
            <a:spLocks noGrp="1"/>
          </p:cNvSpPr>
          <p:nvPr>
            <p:ph type="title"/>
          </p:nvPr>
        </p:nvSpPr>
        <p:spPr/>
        <p:txBody>
          <a:bodyPr>
            <a:normAutofit/>
          </a:bodyPr>
          <a:lstStyle/>
          <a:p>
            <a:r>
              <a:rPr lang="en-US" altLang="zh-SG" dirty="0"/>
              <a:t> 3</a:t>
            </a:r>
            <a:r>
              <a:rPr lang="zh-CN" altLang="en-US" dirty="0"/>
              <a:t>、</a:t>
            </a:r>
            <a:r>
              <a:rPr lang="zh-CN" altLang="zh-SG" dirty="0"/>
              <a:t>软件平台</a:t>
            </a:r>
            <a:endParaRPr lang="zh-SG" altLang="en-US" dirty="0"/>
          </a:p>
        </p:txBody>
      </p:sp>
      <p:sp>
        <p:nvSpPr>
          <p:cNvPr id="3" name="日期占位符 2">
            <a:extLst>
              <a:ext uri="{FF2B5EF4-FFF2-40B4-BE49-F238E27FC236}">
                <a16:creationId xmlns:a16="http://schemas.microsoft.com/office/drawing/2014/main" id="{95DFDE76-15E7-4481-92C1-CA5D2F8E84EB}"/>
              </a:ext>
            </a:extLst>
          </p:cNvPr>
          <p:cNvSpPr>
            <a:spLocks noGrp="1"/>
          </p:cNvSpPr>
          <p:nvPr>
            <p:ph type="dt" sz="half" idx="10"/>
          </p:nvPr>
        </p:nvSpPr>
        <p:spPr>
          <a:xfrm>
            <a:off x="838200" y="6356352"/>
            <a:ext cx="2743200" cy="365125"/>
          </a:xfrm>
        </p:spPr>
        <p:txBody>
          <a:bodyPr/>
          <a:lstStyle/>
          <a:p>
            <a:fld id="{75D37B61-3566-41AF-9705-1DF8F2FE184C}" type="datetime1">
              <a:rPr lang="zh-CN" altLang="en-US" smtClean="0"/>
              <a:pPr/>
              <a:t>2019/8/22</a:t>
            </a:fld>
            <a:endParaRPr lang="zh-CN" altLang="en-US"/>
          </a:p>
        </p:txBody>
      </p:sp>
      <p:sp>
        <p:nvSpPr>
          <p:cNvPr id="4" name="页脚占位符 3">
            <a:extLst>
              <a:ext uri="{FF2B5EF4-FFF2-40B4-BE49-F238E27FC236}">
                <a16:creationId xmlns:a16="http://schemas.microsoft.com/office/drawing/2014/main" id="{07795DB0-771C-4572-88EA-8BFB8D5CCB84}"/>
              </a:ext>
            </a:extLst>
          </p:cNvPr>
          <p:cNvSpPr>
            <a:spLocks noGrp="1"/>
          </p:cNvSpPr>
          <p:nvPr>
            <p:ph type="ftr" sz="quarter" idx="11"/>
          </p:nvPr>
        </p:nvSpPr>
        <p:spPr/>
        <p:txBody>
          <a:bodyPr/>
          <a:lstStyle/>
          <a:p>
            <a:endParaRPr lang="zh-CN" altLang="en-US" dirty="0"/>
          </a:p>
        </p:txBody>
      </p:sp>
      <p:graphicFrame>
        <p:nvGraphicFramePr>
          <p:cNvPr id="107" name="表格 11">
            <a:extLst>
              <a:ext uri="{FF2B5EF4-FFF2-40B4-BE49-F238E27FC236}">
                <a16:creationId xmlns:a16="http://schemas.microsoft.com/office/drawing/2014/main" id="{A6F7A4D9-B1E5-4DBB-BEC1-5C50596859BB}"/>
              </a:ext>
            </a:extLst>
          </p:cNvPr>
          <p:cNvGraphicFramePr>
            <a:graphicFrameLocks noGrp="1"/>
          </p:cNvGraphicFramePr>
          <p:nvPr>
            <p:extLst>
              <p:ext uri="{D42A27DB-BD31-4B8C-83A1-F6EECF244321}">
                <p14:modId xmlns:p14="http://schemas.microsoft.com/office/powerpoint/2010/main" val="1429977978"/>
              </p:ext>
            </p:extLst>
          </p:nvPr>
        </p:nvGraphicFramePr>
        <p:xfrm>
          <a:off x="838200" y="1204375"/>
          <a:ext cx="10515600" cy="4734205"/>
        </p:xfrm>
        <a:graphic>
          <a:graphicData uri="http://schemas.openxmlformats.org/drawingml/2006/table">
            <a:tbl>
              <a:tblPr firstRow="1" bandRow="1">
                <a:tableStyleId>{7DF18680-E054-41AD-8BC1-D1AEF772440D}</a:tableStyleId>
              </a:tblPr>
              <a:tblGrid>
                <a:gridCol w="1957271">
                  <a:extLst>
                    <a:ext uri="{9D8B030D-6E8A-4147-A177-3AD203B41FA5}">
                      <a16:colId xmlns:a16="http://schemas.microsoft.com/office/drawing/2014/main" val="2660195092"/>
                    </a:ext>
                  </a:extLst>
                </a:gridCol>
                <a:gridCol w="8558329">
                  <a:extLst>
                    <a:ext uri="{9D8B030D-6E8A-4147-A177-3AD203B41FA5}">
                      <a16:colId xmlns:a16="http://schemas.microsoft.com/office/drawing/2014/main" val="1132381444"/>
                    </a:ext>
                  </a:extLst>
                </a:gridCol>
              </a:tblGrid>
              <a:tr h="198666">
                <a:tc>
                  <a:txBody>
                    <a:bodyPr/>
                    <a:lstStyle/>
                    <a:p>
                      <a:r>
                        <a:rPr lang="zh-CN" altLang="en-US" sz="1400" dirty="0"/>
                        <a:t>功能需求</a:t>
                      </a:r>
                      <a:endParaRPr lang="zh-SG" altLang="en-US" sz="1400" dirty="0"/>
                    </a:p>
                  </a:txBody>
                  <a:tcPr/>
                </a:tc>
                <a:tc>
                  <a:txBody>
                    <a:bodyPr/>
                    <a:lstStyle/>
                    <a:p>
                      <a:r>
                        <a:rPr lang="zh-CN" altLang="en-US" sz="1400"/>
                        <a:t>业务场景描述</a:t>
                      </a:r>
                      <a:endParaRPr lang="zh-SG" altLang="en-US" sz="1400" dirty="0"/>
                    </a:p>
                  </a:txBody>
                  <a:tcPr/>
                </a:tc>
                <a:extLst>
                  <a:ext uri="{0D108BD9-81ED-4DB2-BD59-A6C34878D82A}">
                    <a16:rowId xmlns:a16="http://schemas.microsoft.com/office/drawing/2014/main" val="2849120946"/>
                  </a:ext>
                </a:extLst>
              </a:tr>
              <a:tr h="342903">
                <a:tc>
                  <a:txBody>
                    <a:bodyPr/>
                    <a:lstStyle/>
                    <a:p>
                      <a:r>
                        <a:rPr lang="zh-CN" altLang="zh-SG" sz="1400" kern="1200" dirty="0">
                          <a:effectLst/>
                        </a:rPr>
                        <a:t>位置信息实时查询</a:t>
                      </a:r>
                      <a:endParaRPr lang="zh-SG" altLang="en-US" sz="1400" dirty="0"/>
                    </a:p>
                  </a:txBody>
                  <a:tcPr/>
                </a:tc>
                <a:tc>
                  <a:txBody>
                    <a:bodyPr/>
                    <a:lstStyle/>
                    <a:p>
                      <a:r>
                        <a:rPr lang="zh-CN" altLang="zh-SG" sz="1400" kern="1200" dirty="0">
                          <a:effectLst/>
                        </a:rPr>
                        <a:t>通过该功能可动态查寻集装箱的位置信息，单击地图中的集装箱会显示信息框，信息框中提示</a:t>
                      </a:r>
                      <a:r>
                        <a:rPr lang="en-US" altLang="zh-SG" sz="1400" kern="1200" dirty="0">
                          <a:effectLst/>
                        </a:rPr>
                        <a:t>GPS</a:t>
                      </a:r>
                      <a:r>
                        <a:rPr lang="zh-CN" altLang="zh-SG" sz="1400" kern="1200" dirty="0">
                          <a:effectLst/>
                        </a:rPr>
                        <a:t>信号的强度，设备电量，运行速度，箱内的温度和时间等信息</a:t>
                      </a:r>
                      <a:endParaRPr lang="zh-SG" altLang="en-US" sz="1400" dirty="0"/>
                    </a:p>
                  </a:txBody>
                  <a:tcPr/>
                </a:tc>
                <a:extLst>
                  <a:ext uri="{0D108BD9-81ED-4DB2-BD59-A6C34878D82A}">
                    <a16:rowId xmlns:a16="http://schemas.microsoft.com/office/drawing/2014/main" val="2899453283"/>
                  </a:ext>
                </a:extLst>
              </a:tr>
              <a:tr h="489862">
                <a:tc>
                  <a:txBody>
                    <a:bodyPr/>
                    <a:lstStyle/>
                    <a:p>
                      <a:r>
                        <a:rPr lang="zh-CN" altLang="zh-SG" sz="1400" kern="1200" dirty="0">
                          <a:effectLst/>
                        </a:rPr>
                        <a:t>位置跟踪</a:t>
                      </a:r>
                      <a:endParaRPr lang="zh-SG" altLang="en-US" sz="1400" dirty="0"/>
                    </a:p>
                  </a:txBody>
                  <a:tcPr/>
                </a:tc>
                <a:tc>
                  <a:txBody>
                    <a:bodyPr/>
                    <a:lstStyle/>
                    <a:p>
                      <a:r>
                        <a:rPr lang="zh-CN" altLang="zh-SG" sz="1400" kern="1200" dirty="0">
                          <a:effectLst/>
                        </a:rPr>
                        <a:t>以最大比例尺显示集装箱在地图中的位置信息，且界面会根据集装箱的运行位置做相应的调整</a:t>
                      </a:r>
                      <a:endParaRPr lang="zh-SG" altLang="en-US" sz="1400" dirty="0"/>
                    </a:p>
                  </a:txBody>
                  <a:tcPr/>
                </a:tc>
                <a:extLst>
                  <a:ext uri="{0D108BD9-81ED-4DB2-BD59-A6C34878D82A}">
                    <a16:rowId xmlns:a16="http://schemas.microsoft.com/office/drawing/2014/main" val="390707865"/>
                  </a:ext>
                </a:extLst>
              </a:tr>
              <a:tr h="489862">
                <a:tc>
                  <a:txBody>
                    <a:bodyPr/>
                    <a:lstStyle/>
                    <a:p>
                      <a:r>
                        <a:rPr lang="zh-CN" altLang="zh-SG" sz="1400" kern="1200" dirty="0">
                          <a:effectLst/>
                        </a:rPr>
                        <a:t>围栏功能</a:t>
                      </a:r>
                      <a:endParaRPr lang="zh-SG" altLang="en-US" sz="1400" dirty="0"/>
                    </a:p>
                  </a:txBody>
                  <a:tcPr/>
                </a:tc>
                <a:tc>
                  <a:txBody>
                    <a:bodyPr/>
                    <a:lstStyle/>
                    <a:p>
                      <a:r>
                        <a:rPr lang="zh-CN" altLang="zh-SG" sz="1400" kern="1200" dirty="0">
                          <a:effectLst/>
                        </a:rPr>
                        <a:t>用户可自定义围栏的范围和允许集装箱运行速度的最大值，当集装箱驶出围栏范围或者速度超过设定的最大值时设备就会报警，可通过短信、邮件和微信的形式将报警信息及时通知用户</a:t>
                      </a:r>
                      <a:endParaRPr lang="zh-SG" altLang="en-US" sz="1400" dirty="0"/>
                    </a:p>
                  </a:txBody>
                  <a:tcPr/>
                </a:tc>
                <a:extLst>
                  <a:ext uri="{0D108BD9-81ED-4DB2-BD59-A6C34878D82A}">
                    <a16:rowId xmlns:a16="http://schemas.microsoft.com/office/drawing/2014/main" val="922724462"/>
                  </a:ext>
                </a:extLst>
              </a:tr>
              <a:tr h="342903">
                <a:tc>
                  <a:txBody>
                    <a:bodyPr/>
                    <a:lstStyle/>
                    <a:p>
                      <a:r>
                        <a:rPr lang="zh-CN" altLang="zh-SG" sz="1400" kern="1200" dirty="0">
                          <a:effectLst/>
                        </a:rPr>
                        <a:t>轨迹回放</a:t>
                      </a:r>
                      <a:endParaRPr lang="zh-SG" altLang="en-US" sz="1400" dirty="0"/>
                    </a:p>
                  </a:txBody>
                  <a:tcPr/>
                </a:tc>
                <a:tc>
                  <a:txBody>
                    <a:bodyPr/>
                    <a:lstStyle/>
                    <a:p>
                      <a:r>
                        <a:rPr lang="zh-CN" altLang="zh-SG" sz="1400" kern="1200" dirty="0">
                          <a:effectLst/>
                        </a:rPr>
                        <a:t>为用户提供了整个集装箱运行过程中的轨迹信息，方便用户掌握列车的运行状态</a:t>
                      </a:r>
                      <a:endParaRPr lang="zh-SG" altLang="en-US" sz="1400" dirty="0"/>
                    </a:p>
                  </a:txBody>
                  <a:tcPr/>
                </a:tc>
                <a:extLst>
                  <a:ext uri="{0D108BD9-81ED-4DB2-BD59-A6C34878D82A}">
                    <a16:rowId xmlns:a16="http://schemas.microsoft.com/office/drawing/2014/main" val="2797268702"/>
                  </a:ext>
                </a:extLst>
              </a:tr>
              <a:tr h="198666">
                <a:tc>
                  <a:txBody>
                    <a:bodyPr/>
                    <a:lstStyle/>
                    <a:p>
                      <a:r>
                        <a:rPr lang="zh-CN" altLang="zh-SG" sz="1400" kern="1200" dirty="0">
                          <a:effectLst/>
                        </a:rPr>
                        <a:t>统计报表</a:t>
                      </a:r>
                      <a:endParaRPr lang="zh-SG" altLang="en-US" sz="1400" dirty="0"/>
                    </a:p>
                  </a:txBody>
                  <a:tcPr/>
                </a:tc>
                <a:tc>
                  <a:txBody>
                    <a:bodyPr/>
                    <a:lstStyle/>
                    <a:p>
                      <a:r>
                        <a:rPr lang="zh-CN" altLang="zh-SG" sz="1400" kern="1200" dirty="0">
                          <a:effectLst/>
                        </a:rPr>
                        <a:t>可实现对集装箱运行状态的系统统计，包括提供查询时间段内集装箱每个位置时的详细状态信息，停放时间信息、里程的统计信息，超速报警信息，等。并可将需要的信息通过</a:t>
                      </a:r>
                      <a:r>
                        <a:rPr lang="en-US" altLang="zh-SG" sz="1400" kern="1200" dirty="0">
                          <a:effectLst/>
                        </a:rPr>
                        <a:t>excel</a:t>
                      </a:r>
                      <a:r>
                        <a:rPr lang="zh-CN" altLang="zh-SG" sz="1400" kern="1200" dirty="0">
                          <a:effectLst/>
                        </a:rPr>
                        <a:t>表的形式导出</a:t>
                      </a:r>
                      <a:endParaRPr lang="zh-SG" altLang="en-US" sz="1400" dirty="0"/>
                    </a:p>
                  </a:txBody>
                  <a:tcPr/>
                </a:tc>
                <a:extLst>
                  <a:ext uri="{0D108BD9-81ED-4DB2-BD59-A6C34878D82A}">
                    <a16:rowId xmlns:a16="http://schemas.microsoft.com/office/drawing/2014/main" val="3680699891"/>
                  </a:ext>
                </a:extLst>
              </a:tr>
              <a:tr h="198666">
                <a:tc>
                  <a:txBody>
                    <a:bodyPr/>
                    <a:lstStyle/>
                    <a:p>
                      <a:r>
                        <a:rPr lang="zh-CN" altLang="zh-SG" sz="1400" kern="1200" dirty="0">
                          <a:effectLst/>
                        </a:rPr>
                        <a:t>设备管理</a:t>
                      </a:r>
                      <a:endParaRPr lang="zh-SG" altLang="en-US" sz="1400" dirty="0"/>
                    </a:p>
                  </a:txBody>
                  <a:tcPr/>
                </a:tc>
                <a:tc>
                  <a:txBody>
                    <a:bodyPr/>
                    <a:lstStyle/>
                    <a:p>
                      <a:r>
                        <a:rPr lang="zh-CN" altLang="zh-SG" sz="1400" kern="1200" dirty="0">
                          <a:effectLst/>
                        </a:rPr>
                        <a:t>可实现集装箱上的设备使用时间管理，如：用电量管理</a:t>
                      </a:r>
                      <a:endParaRPr lang="zh-SG" altLang="en-US" sz="1400" dirty="0"/>
                    </a:p>
                  </a:txBody>
                  <a:tcPr/>
                </a:tc>
                <a:extLst>
                  <a:ext uri="{0D108BD9-81ED-4DB2-BD59-A6C34878D82A}">
                    <a16:rowId xmlns:a16="http://schemas.microsoft.com/office/drawing/2014/main" val="2086324398"/>
                  </a:ext>
                </a:extLst>
              </a:tr>
              <a:tr h="198666">
                <a:tc>
                  <a:txBody>
                    <a:bodyPr/>
                    <a:lstStyle/>
                    <a:p>
                      <a:r>
                        <a:rPr lang="zh-CN" altLang="zh-SG" sz="1400" kern="1200" dirty="0">
                          <a:effectLst/>
                        </a:rPr>
                        <a:t>实时报警</a:t>
                      </a:r>
                      <a:endParaRPr lang="zh-SG" altLang="en-US" sz="1400" dirty="0"/>
                    </a:p>
                  </a:txBody>
                  <a:tcPr/>
                </a:tc>
                <a:tc>
                  <a:txBody>
                    <a:bodyPr/>
                    <a:lstStyle/>
                    <a:p>
                      <a:r>
                        <a:rPr lang="zh-CN" altLang="zh-SG" sz="1400" kern="1200" dirty="0">
                          <a:effectLst/>
                        </a:rPr>
                        <a:t>实现了温度过高或过低报警、断电报警、低电量报警、箱非正常开关报警、人孔盖及卸料阀非正常开关报警等功能</a:t>
                      </a:r>
                      <a:endParaRPr lang="zh-SG" altLang="en-US" sz="1400" dirty="0"/>
                    </a:p>
                  </a:txBody>
                  <a:tcPr/>
                </a:tc>
                <a:extLst>
                  <a:ext uri="{0D108BD9-81ED-4DB2-BD59-A6C34878D82A}">
                    <a16:rowId xmlns:a16="http://schemas.microsoft.com/office/drawing/2014/main" val="902868463"/>
                  </a:ext>
                </a:extLst>
              </a:tr>
              <a:tr h="198666">
                <a:tc>
                  <a:txBody>
                    <a:bodyPr/>
                    <a:lstStyle/>
                    <a:p>
                      <a:r>
                        <a:rPr lang="zh-CN" altLang="zh-SG" sz="1400" kern="1200" dirty="0">
                          <a:effectLst/>
                        </a:rPr>
                        <a:t>物流信息查询</a:t>
                      </a:r>
                      <a:endParaRPr lang="zh-SG" altLang="en-US" sz="1400" dirty="0"/>
                    </a:p>
                  </a:txBody>
                  <a:tcPr/>
                </a:tc>
                <a:tc>
                  <a:txBody>
                    <a:bodyPr/>
                    <a:lstStyle/>
                    <a:p>
                      <a:r>
                        <a:rPr lang="zh-CN" altLang="zh-SG" sz="1400" kern="1200" dirty="0">
                          <a:effectLst/>
                        </a:rPr>
                        <a:t>可实现集装箱上的货物物流信息实时查询，方便用户高效掌握货物信息</a:t>
                      </a:r>
                      <a:endParaRPr lang="zh-SG" altLang="en-US" sz="1400" dirty="0"/>
                    </a:p>
                  </a:txBody>
                  <a:tcPr/>
                </a:tc>
                <a:extLst>
                  <a:ext uri="{0D108BD9-81ED-4DB2-BD59-A6C34878D82A}">
                    <a16:rowId xmlns:a16="http://schemas.microsoft.com/office/drawing/2014/main" val="4088288757"/>
                  </a:ext>
                </a:extLst>
              </a:tr>
              <a:tr h="198666">
                <a:tc>
                  <a:txBody>
                    <a:bodyPr/>
                    <a:lstStyle/>
                    <a:p>
                      <a:pPr marL="0" algn="l" defTabSz="914400" rtl="0" eaLnBrk="1" latinLnBrk="0" hangingPunct="1"/>
                      <a:r>
                        <a:rPr lang="zh-CN" altLang="zh-SG" sz="1400" kern="1200" dirty="0">
                          <a:effectLst/>
                        </a:rPr>
                        <a:t>用户权限管理</a:t>
                      </a:r>
                      <a:endParaRPr lang="zh-SG" altLang="en-US" sz="1400" kern="1200" dirty="0">
                        <a:solidFill>
                          <a:schemeClr val="dk1"/>
                        </a:solidFill>
                        <a:effectLst/>
                        <a:latin typeface="+mn-lt"/>
                        <a:ea typeface="+mn-ea"/>
                        <a:cs typeface="+mn-cs"/>
                      </a:endParaRPr>
                    </a:p>
                  </a:txBody>
                  <a:tcPr/>
                </a:tc>
                <a:tc>
                  <a:txBody>
                    <a:bodyPr/>
                    <a:lstStyle/>
                    <a:p>
                      <a:pPr marL="0" algn="l" defTabSz="914400" rtl="0" eaLnBrk="1" latinLnBrk="0" hangingPunct="1"/>
                      <a:r>
                        <a:rPr lang="zh-CN" altLang="zh-SG" sz="1400" kern="1200" dirty="0">
                          <a:effectLst/>
                        </a:rPr>
                        <a:t>对不同的使用人群系统提供了不同的使用权限，管理员可设定用户的权限等级</a:t>
                      </a:r>
                      <a:endParaRPr lang="zh-SG" altLang="en-US" sz="1400" kern="1200" dirty="0">
                        <a:solidFill>
                          <a:schemeClr val="dk1"/>
                        </a:solidFill>
                        <a:effectLst/>
                        <a:latin typeface="+mn-lt"/>
                        <a:ea typeface="+mn-ea"/>
                        <a:cs typeface="+mn-cs"/>
                      </a:endParaRPr>
                    </a:p>
                  </a:txBody>
                  <a:tcPr/>
                </a:tc>
                <a:extLst>
                  <a:ext uri="{0D108BD9-81ED-4DB2-BD59-A6C34878D82A}">
                    <a16:rowId xmlns:a16="http://schemas.microsoft.com/office/drawing/2014/main" val="2527713149"/>
                  </a:ext>
                </a:extLst>
              </a:tr>
              <a:tr h="198666">
                <a:tc>
                  <a:txBody>
                    <a:bodyPr/>
                    <a:lstStyle/>
                    <a:p>
                      <a:pPr marL="0" algn="l" defTabSz="914400" rtl="0" eaLnBrk="1" latinLnBrk="0" hangingPunct="1"/>
                      <a:r>
                        <a:rPr lang="zh-CN" altLang="zh-SG" sz="1400" kern="1200" dirty="0">
                          <a:effectLst/>
                        </a:rPr>
                        <a:t>手机访问功能</a:t>
                      </a:r>
                      <a:endParaRPr lang="zh-SG" altLang="en-US" sz="1400" kern="1200" dirty="0">
                        <a:solidFill>
                          <a:schemeClr val="dk1"/>
                        </a:solidFill>
                        <a:effectLst/>
                        <a:latin typeface="+mn-lt"/>
                        <a:ea typeface="+mn-ea"/>
                        <a:cs typeface="+mn-cs"/>
                      </a:endParaRPr>
                    </a:p>
                  </a:txBody>
                  <a:tcPr/>
                </a:tc>
                <a:tc>
                  <a:txBody>
                    <a:bodyPr/>
                    <a:lstStyle/>
                    <a:p>
                      <a:pPr marL="0" algn="l" defTabSz="914400" rtl="0" eaLnBrk="1" latinLnBrk="0" hangingPunct="1"/>
                      <a:r>
                        <a:rPr lang="zh-CN" altLang="zh-SG" sz="1400" kern="1200" dirty="0">
                          <a:effectLst/>
                        </a:rPr>
                        <a:t>用户可通过手机直接浏览访问远程监控系统软件平台，利用手持移动终端实现对集装箱的远程定位监控管理</a:t>
                      </a:r>
                      <a:endParaRPr lang="zh-SG" altLang="en-US" sz="1400" kern="1200" dirty="0">
                        <a:solidFill>
                          <a:schemeClr val="dk1"/>
                        </a:solidFill>
                        <a:effectLst/>
                        <a:latin typeface="+mn-lt"/>
                        <a:ea typeface="+mn-ea"/>
                        <a:cs typeface="+mn-cs"/>
                      </a:endParaRPr>
                    </a:p>
                  </a:txBody>
                  <a:tcPr/>
                </a:tc>
                <a:extLst>
                  <a:ext uri="{0D108BD9-81ED-4DB2-BD59-A6C34878D82A}">
                    <a16:rowId xmlns:a16="http://schemas.microsoft.com/office/drawing/2014/main" val="3102561064"/>
                  </a:ext>
                </a:extLst>
              </a:tr>
              <a:tr h="0">
                <a:tc>
                  <a:txBody>
                    <a:bodyPr/>
                    <a:lstStyle/>
                    <a:p>
                      <a:pPr marL="0" algn="l" defTabSz="914400" rtl="0" eaLnBrk="1" latinLnBrk="0" hangingPunct="1"/>
                      <a:r>
                        <a:rPr lang="zh-CN" altLang="zh-SG" sz="1400" kern="1200" dirty="0">
                          <a:effectLst/>
                        </a:rPr>
                        <a:t>运营管理功能</a:t>
                      </a:r>
                      <a:endParaRPr lang="zh-SG" altLang="en-US" sz="1400" kern="1200" dirty="0">
                        <a:solidFill>
                          <a:schemeClr val="dk1"/>
                        </a:solidFill>
                        <a:effectLst/>
                        <a:latin typeface="+mn-lt"/>
                        <a:ea typeface="+mn-ea"/>
                        <a:cs typeface="+mn-cs"/>
                      </a:endParaRPr>
                    </a:p>
                  </a:txBody>
                  <a:tcPr/>
                </a:tc>
                <a:tc>
                  <a:txBody>
                    <a:bodyPr/>
                    <a:lstStyle/>
                    <a:p>
                      <a:pPr marL="0" algn="l" defTabSz="914400" rtl="0" eaLnBrk="1" latinLnBrk="0" hangingPunct="1"/>
                      <a:r>
                        <a:rPr lang="zh-CN" altLang="en-US" sz="1400" kern="1200" dirty="0">
                          <a:effectLst/>
                        </a:rPr>
                        <a:t>暂定</a:t>
                      </a:r>
                      <a:endParaRPr lang="zh-SG" altLang="en-US" sz="1400" kern="1200" dirty="0">
                        <a:solidFill>
                          <a:schemeClr val="dk1"/>
                        </a:solidFill>
                        <a:effectLst/>
                        <a:latin typeface="+mn-lt"/>
                        <a:ea typeface="+mn-ea"/>
                        <a:cs typeface="+mn-cs"/>
                      </a:endParaRPr>
                    </a:p>
                  </a:txBody>
                  <a:tcPr/>
                </a:tc>
                <a:extLst>
                  <a:ext uri="{0D108BD9-81ED-4DB2-BD59-A6C34878D82A}">
                    <a16:rowId xmlns:a16="http://schemas.microsoft.com/office/drawing/2014/main" val="1301878735"/>
                  </a:ext>
                </a:extLst>
              </a:tr>
            </a:tbl>
          </a:graphicData>
        </a:graphic>
      </p:graphicFrame>
    </p:spTree>
    <p:extLst>
      <p:ext uri="{BB962C8B-B14F-4D97-AF65-F5344CB8AC3E}">
        <p14:creationId xmlns:p14="http://schemas.microsoft.com/office/powerpoint/2010/main" val="25259733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MH_CONTENTSID" val="264"/>
  <p:tag name="MH_SECTIONID" val="663,664,665,666,"/>
</p:tagLst>
</file>

<file path=ppt/tags/tag10.xml><?xml version="1.0" encoding="utf-8"?>
<p:tagLst xmlns:a="http://schemas.openxmlformats.org/drawingml/2006/main" xmlns:r="http://schemas.openxmlformats.org/officeDocument/2006/relationships" xmlns:p="http://schemas.openxmlformats.org/presentationml/2006/main">
  <p:tag name="PA" val="v5.2.7"/>
  <p:tag name="PAMAINTYPE" val="4"/>
  <p:tag name="PATYPE" val="159"/>
  <p:tag name="PASUBTYPE" val="162"/>
  <p:tag name="RESOURCELIBID_SHAPE" val="2212"/>
  <p:tag name="RESOURCELIB_SHAPETYPE" val="4"/>
</p:tagLst>
</file>

<file path=ppt/tags/tag100.xml><?xml version="1.0" encoding="utf-8"?>
<p:tagLst xmlns:a="http://schemas.openxmlformats.org/drawingml/2006/main" xmlns:r="http://schemas.openxmlformats.org/officeDocument/2006/relationships" xmlns:p="http://schemas.openxmlformats.org/presentationml/2006/main">
  <p:tag name="PA" val="v5.2.7"/>
</p:tagLst>
</file>

<file path=ppt/tags/tag101.xml><?xml version="1.0" encoding="utf-8"?>
<p:tagLst xmlns:a="http://schemas.openxmlformats.org/drawingml/2006/main" xmlns:r="http://schemas.openxmlformats.org/officeDocument/2006/relationships" xmlns:p="http://schemas.openxmlformats.org/presentationml/2006/main">
  <p:tag name="PA" val="v5.2.7"/>
</p:tagLst>
</file>

<file path=ppt/tags/tag102.xml><?xml version="1.0" encoding="utf-8"?>
<p:tagLst xmlns:a="http://schemas.openxmlformats.org/drawingml/2006/main" xmlns:r="http://schemas.openxmlformats.org/officeDocument/2006/relationships" xmlns:p="http://schemas.openxmlformats.org/presentationml/2006/main">
  <p:tag name="PA" val="v5.2.7"/>
</p:tagLst>
</file>

<file path=ppt/tags/tag103.xml><?xml version="1.0" encoding="utf-8"?>
<p:tagLst xmlns:a="http://schemas.openxmlformats.org/drawingml/2006/main" xmlns:r="http://schemas.openxmlformats.org/officeDocument/2006/relationships" xmlns:p="http://schemas.openxmlformats.org/presentationml/2006/main">
  <p:tag name="PA" val="v5.2.7"/>
</p:tagLst>
</file>

<file path=ppt/tags/tag104.xml><?xml version="1.0" encoding="utf-8"?>
<p:tagLst xmlns:a="http://schemas.openxmlformats.org/drawingml/2006/main" xmlns:r="http://schemas.openxmlformats.org/officeDocument/2006/relationships" xmlns:p="http://schemas.openxmlformats.org/presentationml/2006/main">
  <p:tag name="PA" val="v5.2.7"/>
</p:tagLst>
</file>

<file path=ppt/tags/tag105.xml><?xml version="1.0" encoding="utf-8"?>
<p:tagLst xmlns:a="http://schemas.openxmlformats.org/drawingml/2006/main" xmlns:r="http://schemas.openxmlformats.org/officeDocument/2006/relationships" xmlns:p="http://schemas.openxmlformats.org/presentationml/2006/main">
  <p:tag name="PA" val="v5.2.7"/>
</p:tagLst>
</file>

<file path=ppt/tags/tag106.xml><?xml version="1.0" encoding="utf-8"?>
<p:tagLst xmlns:a="http://schemas.openxmlformats.org/drawingml/2006/main" xmlns:r="http://schemas.openxmlformats.org/officeDocument/2006/relationships" xmlns:p="http://schemas.openxmlformats.org/presentationml/2006/main">
  <p:tag name="PA" val="v5.2.7"/>
</p:tagLst>
</file>

<file path=ppt/tags/tag107.xml><?xml version="1.0" encoding="utf-8"?>
<p:tagLst xmlns:a="http://schemas.openxmlformats.org/drawingml/2006/main" xmlns:r="http://schemas.openxmlformats.org/officeDocument/2006/relationships" xmlns:p="http://schemas.openxmlformats.org/presentationml/2006/main">
  <p:tag name="PA" val="v5.2.7"/>
</p:tagLst>
</file>

<file path=ppt/tags/tag108.xml><?xml version="1.0" encoding="utf-8"?>
<p:tagLst xmlns:a="http://schemas.openxmlformats.org/drawingml/2006/main" xmlns:r="http://schemas.openxmlformats.org/officeDocument/2006/relationships" xmlns:p="http://schemas.openxmlformats.org/presentationml/2006/main">
  <p:tag name="PA" val="v5.2.7"/>
</p:tagLst>
</file>

<file path=ppt/tags/tag109.xml><?xml version="1.0" encoding="utf-8"?>
<p:tagLst xmlns:a="http://schemas.openxmlformats.org/drawingml/2006/main" xmlns:r="http://schemas.openxmlformats.org/officeDocument/2006/relationships" xmlns:p="http://schemas.openxmlformats.org/presentationml/2006/main">
  <p:tag name="PA" val="v5.2.7"/>
</p:tagLst>
</file>

<file path=ppt/tags/tag11.xml><?xml version="1.0" encoding="utf-8"?>
<p:tagLst xmlns:a="http://schemas.openxmlformats.org/drawingml/2006/main" xmlns:r="http://schemas.openxmlformats.org/officeDocument/2006/relationships" xmlns:p="http://schemas.openxmlformats.org/presentationml/2006/main">
  <p:tag name="PA" val="v5.2.7"/>
  <p:tag name="PAMAINTYPE" val="4"/>
  <p:tag name="PATYPE" val="176"/>
  <p:tag name="PASUBTYPE" val="178"/>
  <p:tag name="RESOURCELIBID_SHAPE" val="477122"/>
  <p:tag name="RESOURCELIB_SHAPETYPE" val="4"/>
</p:tagLst>
</file>

<file path=ppt/tags/tag110.xml><?xml version="1.0" encoding="utf-8"?>
<p:tagLst xmlns:a="http://schemas.openxmlformats.org/drawingml/2006/main" xmlns:r="http://schemas.openxmlformats.org/officeDocument/2006/relationships" xmlns:p="http://schemas.openxmlformats.org/presentationml/2006/main">
  <p:tag name="PA" val="v5.2.7"/>
</p:tagLst>
</file>

<file path=ppt/tags/tag111.xml><?xml version="1.0" encoding="utf-8"?>
<p:tagLst xmlns:a="http://schemas.openxmlformats.org/drawingml/2006/main" xmlns:r="http://schemas.openxmlformats.org/officeDocument/2006/relationships" xmlns:p="http://schemas.openxmlformats.org/presentationml/2006/main">
  <p:tag name="PA" val="v5.2.7"/>
</p:tagLst>
</file>

<file path=ppt/tags/tag112.xml><?xml version="1.0" encoding="utf-8"?>
<p:tagLst xmlns:a="http://schemas.openxmlformats.org/drawingml/2006/main" xmlns:r="http://schemas.openxmlformats.org/officeDocument/2006/relationships" xmlns:p="http://schemas.openxmlformats.org/presentationml/2006/main">
  <p:tag name="PA" val="v5.2.7"/>
</p:tagLst>
</file>

<file path=ppt/tags/tag113.xml><?xml version="1.0" encoding="utf-8"?>
<p:tagLst xmlns:a="http://schemas.openxmlformats.org/drawingml/2006/main" xmlns:r="http://schemas.openxmlformats.org/officeDocument/2006/relationships" xmlns:p="http://schemas.openxmlformats.org/presentationml/2006/main">
  <p:tag name="PA" val="v5.2.7"/>
</p:tagLst>
</file>

<file path=ppt/tags/tag114.xml><?xml version="1.0" encoding="utf-8"?>
<p:tagLst xmlns:a="http://schemas.openxmlformats.org/drawingml/2006/main" xmlns:r="http://schemas.openxmlformats.org/officeDocument/2006/relationships" xmlns:p="http://schemas.openxmlformats.org/presentationml/2006/main">
  <p:tag name="PA" val="v5.2.7"/>
</p:tagLst>
</file>

<file path=ppt/tags/tag115.xml><?xml version="1.0" encoding="utf-8"?>
<p:tagLst xmlns:a="http://schemas.openxmlformats.org/drawingml/2006/main" xmlns:r="http://schemas.openxmlformats.org/officeDocument/2006/relationships" xmlns:p="http://schemas.openxmlformats.org/presentationml/2006/main">
  <p:tag name="PA" val="v5.2.7"/>
</p:tagLst>
</file>

<file path=ppt/tags/tag116.xml><?xml version="1.0" encoding="utf-8"?>
<p:tagLst xmlns:a="http://schemas.openxmlformats.org/drawingml/2006/main" xmlns:r="http://schemas.openxmlformats.org/officeDocument/2006/relationships" xmlns:p="http://schemas.openxmlformats.org/presentationml/2006/main">
  <p:tag name="PA" val="v5.2.7"/>
</p:tagLst>
</file>

<file path=ppt/tags/tag117.xml><?xml version="1.0" encoding="utf-8"?>
<p:tagLst xmlns:a="http://schemas.openxmlformats.org/drawingml/2006/main" xmlns:r="http://schemas.openxmlformats.org/officeDocument/2006/relationships" xmlns:p="http://schemas.openxmlformats.org/presentationml/2006/main">
  <p:tag name="PA" val="v5.2.7"/>
</p:tagLst>
</file>

<file path=ppt/tags/tag118.xml><?xml version="1.0" encoding="utf-8"?>
<p:tagLst xmlns:a="http://schemas.openxmlformats.org/drawingml/2006/main" xmlns:r="http://schemas.openxmlformats.org/officeDocument/2006/relationships" xmlns:p="http://schemas.openxmlformats.org/presentationml/2006/main">
  <p:tag name="PA" val="v5.2.7"/>
</p:tagLst>
</file>

<file path=ppt/tags/tag119.xml><?xml version="1.0" encoding="utf-8"?>
<p:tagLst xmlns:a="http://schemas.openxmlformats.org/drawingml/2006/main" xmlns:r="http://schemas.openxmlformats.org/officeDocument/2006/relationships" xmlns:p="http://schemas.openxmlformats.org/presentationml/2006/main">
  <p:tag name="PA" val="v5.2.7"/>
</p:tagLst>
</file>

<file path=ppt/tags/tag12.xml><?xml version="1.0" encoding="utf-8"?>
<p:tagLst xmlns:a="http://schemas.openxmlformats.org/drawingml/2006/main" xmlns:r="http://schemas.openxmlformats.org/officeDocument/2006/relationships" xmlns:p="http://schemas.openxmlformats.org/presentationml/2006/main">
  <p:tag name="PA" val="v5.2.7"/>
  <p:tag name="PAMAINTYPE" val="4"/>
  <p:tag name="PATYPE" val="146"/>
  <p:tag name="PASUBTYPE" val="148"/>
  <p:tag name="RESOURCELIBID_SHAPE" val="3379"/>
  <p:tag name="RESOURCELIB_SHAPETYPE" val="4"/>
</p:tagLst>
</file>

<file path=ppt/tags/tag120.xml><?xml version="1.0" encoding="utf-8"?>
<p:tagLst xmlns:a="http://schemas.openxmlformats.org/drawingml/2006/main" xmlns:r="http://schemas.openxmlformats.org/officeDocument/2006/relationships" xmlns:p="http://schemas.openxmlformats.org/presentationml/2006/main">
  <p:tag name="PA" val="v5.2.7"/>
</p:tagLst>
</file>

<file path=ppt/tags/tag121.xml><?xml version="1.0" encoding="utf-8"?>
<p:tagLst xmlns:a="http://schemas.openxmlformats.org/drawingml/2006/main" xmlns:r="http://schemas.openxmlformats.org/officeDocument/2006/relationships" xmlns:p="http://schemas.openxmlformats.org/presentationml/2006/main">
  <p:tag name="PA" val="v5.2.7"/>
</p:tagLst>
</file>

<file path=ppt/tags/tag122.xml><?xml version="1.0" encoding="utf-8"?>
<p:tagLst xmlns:a="http://schemas.openxmlformats.org/drawingml/2006/main" xmlns:r="http://schemas.openxmlformats.org/officeDocument/2006/relationships" xmlns:p="http://schemas.openxmlformats.org/presentationml/2006/main">
  <p:tag name="PA" val="v5.2.7"/>
</p:tagLst>
</file>

<file path=ppt/tags/tag13.xml><?xml version="1.0" encoding="utf-8"?>
<p:tagLst xmlns:a="http://schemas.openxmlformats.org/drawingml/2006/main" xmlns:r="http://schemas.openxmlformats.org/officeDocument/2006/relationships" xmlns:p="http://schemas.openxmlformats.org/presentationml/2006/main">
  <p:tag name="PA" val="v5.2.7"/>
  <p:tag name="PAMAINTYPE" val="4"/>
  <p:tag name="PATYPE" val="155"/>
  <p:tag name="PASUBTYPE" val="156"/>
  <p:tag name="RESOURCELIBID_SHAPE" val="1986"/>
  <p:tag name="RESOURCELIB_SHAPETYPE" val="4"/>
</p:tagLst>
</file>

<file path=ppt/tags/tag14.xml><?xml version="1.0" encoding="utf-8"?>
<p:tagLst xmlns:a="http://schemas.openxmlformats.org/drawingml/2006/main" xmlns:r="http://schemas.openxmlformats.org/officeDocument/2006/relationships" xmlns:p="http://schemas.openxmlformats.org/presentationml/2006/main">
  <p:tag name="PA" val="v5.2.7"/>
  <p:tag name="PAMAINTYPE" val="4"/>
  <p:tag name="PATYPE" val="155"/>
  <p:tag name="PASUBTYPE" val="157"/>
  <p:tag name="RESOURCELIBID_SHAPE" val="4907"/>
  <p:tag name="RESOURCELIB_SHAPETYPE" val="4"/>
</p:tagLst>
</file>

<file path=ppt/tags/tag15.xml><?xml version="1.0" encoding="utf-8"?>
<p:tagLst xmlns:a="http://schemas.openxmlformats.org/drawingml/2006/main" xmlns:r="http://schemas.openxmlformats.org/officeDocument/2006/relationships" xmlns:p="http://schemas.openxmlformats.org/presentationml/2006/main">
  <p:tag name="PA" val="v5.2.7"/>
  <p:tag name="PAMAINTYPE" val="4"/>
  <p:tag name="PATYPE" val="176"/>
  <p:tag name="PASUBTYPE" val="178"/>
  <p:tag name="RESOURCELIBID_SHAPE" val="477135"/>
  <p:tag name="RESOURCELIB_SHAPETYPE" val="4"/>
</p:tagLst>
</file>

<file path=ppt/tags/tag16.xml><?xml version="1.0" encoding="utf-8"?>
<p:tagLst xmlns:a="http://schemas.openxmlformats.org/drawingml/2006/main" xmlns:r="http://schemas.openxmlformats.org/officeDocument/2006/relationships" xmlns:p="http://schemas.openxmlformats.org/presentationml/2006/main">
  <p:tag name="PA" val="v5.2.7"/>
  <p:tag name="PAMAINTYPE" val="4"/>
  <p:tag name="PATYPE" val="176"/>
  <p:tag name="PASUBTYPE" val="178"/>
  <p:tag name="RESOURCELIBID_SHAPE" val="477138"/>
  <p:tag name="RESOURCELIB_SHAPETYPE" val="4"/>
</p:tagLst>
</file>

<file path=ppt/tags/tag17.xml><?xml version="1.0" encoding="utf-8"?>
<p:tagLst xmlns:a="http://schemas.openxmlformats.org/drawingml/2006/main" xmlns:r="http://schemas.openxmlformats.org/officeDocument/2006/relationships" xmlns:p="http://schemas.openxmlformats.org/presentationml/2006/main">
  <p:tag name="PA" val="v5.2.7"/>
  <p:tag name="PAMAINTYPE" val="4"/>
  <p:tag name="PATYPE" val="176"/>
  <p:tag name="PASUBTYPE" val="178"/>
  <p:tag name="RESOURCELIBID_SHAPE" val="477139"/>
  <p:tag name="RESOURCELIB_SHAPETYPE" val="4"/>
</p:tagLst>
</file>

<file path=ppt/tags/tag18.xml><?xml version="1.0" encoding="utf-8"?>
<p:tagLst xmlns:a="http://schemas.openxmlformats.org/drawingml/2006/main" xmlns:r="http://schemas.openxmlformats.org/officeDocument/2006/relationships" xmlns:p="http://schemas.openxmlformats.org/presentationml/2006/main">
  <p:tag name="PA" val="v5.2.7"/>
</p:tagLst>
</file>

<file path=ppt/tags/tag19.xml><?xml version="1.0" encoding="utf-8"?>
<p:tagLst xmlns:a="http://schemas.openxmlformats.org/drawingml/2006/main" xmlns:r="http://schemas.openxmlformats.org/officeDocument/2006/relationships" xmlns:p="http://schemas.openxmlformats.org/presentationml/2006/main">
  <p:tag name="PA" val="v5.2.7"/>
</p:tagLst>
</file>

<file path=ppt/tags/tag2.xml><?xml version="1.0" encoding="utf-8"?>
<p:tagLst xmlns:a="http://schemas.openxmlformats.org/drawingml/2006/main" xmlns:r="http://schemas.openxmlformats.org/officeDocument/2006/relationships" xmlns:p="http://schemas.openxmlformats.org/presentationml/2006/main">
  <p:tag name="MH" val="20190508102944"/>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PA" val="v5.2.7"/>
</p:tagLst>
</file>

<file path=ppt/tags/tag21.xml><?xml version="1.0" encoding="utf-8"?>
<p:tagLst xmlns:a="http://schemas.openxmlformats.org/drawingml/2006/main" xmlns:r="http://schemas.openxmlformats.org/officeDocument/2006/relationships" xmlns:p="http://schemas.openxmlformats.org/presentationml/2006/main">
  <p:tag name="PA" val="v5.2.7"/>
</p:tagLst>
</file>

<file path=ppt/tags/tag22.xml><?xml version="1.0" encoding="utf-8"?>
<p:tagLst xmlns:a="http://schemas.openxmlformats.org/drawingml/2006/main" xmlns:r="http://schemas.openxmlformats.org/officeDocument/2006/relationships" xmlns:p="http://schemas.openxmlformats.org/presentationml/2006/main">
  <p:tag name="PA" val="v5.2.7"/>
</p:tagLst>
</file>

<file path=ppt/tags/tag23.xml><?xml version="1.0" encoding="utf-8"?>
<p:tagLst xmlns:a="http://schemas.openxmlformats.org/drawingml/2006/main" xmlns:r="http://schemas.openxmlformats.org/officeDocument/2006/relationships" xmlns:p="http://schemas.openxmlformats.org/presentationml/2006/main">
  <p:tag name="PA" val="v5.2.7"/>
</p:tagLst>
</file>

<file path=ppt/tags/tag24.xml><?xml version="1.0" encoding="utf-8"?>
<p:tagLst xmlns:a="http://schemas.openxmlformats.org/drawingml/2006/main" xmlns:r="http://schemas.openxmlformats.org/officeDocument/2006/relationships" xmlns:p="http://schemas.openxmlformats.org/presentationml/2006/main">
  <p:tag name="PA" val="v5.2.7"/>
</p:tagLst>
</file>

<file path=ppt/tags/tag25.xml><?xml version="1.0" encoding="utf-8"?>
<p:tagLst xmlns:a="http://schemas.openxmlformats.org/drawingml/2006/main" xmlns:r="http://schemas.openxmlformats.org/officeDocument/2006/relationships" xmlns:p="http://schemas.openxmlformats.org/presentationml/2006/main">
  <p:tag name="PA" val="v5.2.7"/>
</p:tagLst>
</file>

<file path=ppt/tags/tag26.xml><?xml version="1.0" encoding="utf-8"?>
<p:tagLst xmlns:a="http://schemas.openxmlformats.org/drawingml/2006/main" xmlns:r="http://schemas.openxmlformats.org/officeDocument/2006/relationships" xmlns:p="http://schemas.openxmlformats.org/presentationml/2006/main">
  <p:tag name="PA" val="v5.2.7"/>
</p:tagLst>
</file>

<file path=ppt/tags/tag27.xml><?xml version="1.0" encoding="utf-8"?>
<p:tagLst xmlns:a="http://schemas.openxmlformats.org/drawingml/2006/main" xmlns:r="http://schemas.openxmlformats.org/officeDocument/2006/relationships" xmlns:p="http://schemas.openxmlformats.org/presentationml/2006/main">
  <p:tag name="PA" val="v5.2.7"/>
</p:tagLst>
</file>

<file path=ppt/tags/tag28.xml><?xml version="1.0" encoding="utf-8"?>
<p:tagLst xmlns:a="http://schemas.openxmlformats.org/drawingml/2006/main" xmlns:r="http://schemas.openxmlformats.org/officeDocument/2006/relationships" xmlns:p="http://schemas.openxmlformats.org/presentationml/2006/main">
  <p:tag name="PA" val="v5.2.7"/>
</p:tagLst>
</file>

<file path=ppt/tags/tag29.xml><?xml version="1.0" encoding="utf-8"?>
<p:tagLst xmlns:a="http://schemas.openxmlformats.org/drawingml/2006/main" xmlns:r="http://schemas.openxmlformats.org/officeDocument/2006/relationships" xmlns:p="http://schemas.openxmlformats.org/presentationml/2006/main">
  <p:tag name="PA" val="v5.2.7"/>
</p:tagLst>
</file>

<file path=ppt/tags/tag3.xml><?xml version="1.0" encoding="utf-8"?>
<p:tagLst xmlns:a="http://schemas.openxmlformats.org/drawingml/2006/main" xmlns:r="http://schemas.openxmlformats.org/officeDocument/2006/relationships" xmlns:p="http://schemas.openxmlformats.org/presentationml/2006/main">
  <p:tag name="MH" val="20190508102944"/>
  <p:tag name="MH_LIBRARY" val="GRAPHIC"/>
  <p:tag name="MH_ORDER" val="任意多边形 11"/>
</p:tagLst>
</file>

<file path=ppt/tags/tag30.xml><?xml version="1.0" encoding="utf-8"?>
<p:tagLst xmlns:a="http://schemas.openxmlformats.org/drawingml/2006/main" xmlns:r="http://schemas.openxmlformats.org/officeDocument/2006/relationships" xmlns:p="http://schemas.openxmlformats.org/presentationml/2006/main">
  <p:tag name="PA" val="v5.2.7"/>
</p:tagLst>
</file>

<file path=ppt/tags/tag31.xml><?xml version="1.0" encoding="utf-8"?>
<p:tagLst xmlns:a="http://schemas.openxmlformats.org/drawingml/2006/main" xmlns:r="http://schemas.openxmlformats.org/officeDocument/2006/relationships" xmlns:p="http://schemas.openxmlformats.org/presentationml/2006/main">
  <p:tag name="PA" val="v5.2.7"/>
</p:tagLst>
</file>

<file path=ppt/tags/tag32.xml><?xml version="1.0" encoding="utf-8"?>
<p:tagLst xmlns:a="http://schemas.openxmlformats.org/drawingml/2006/main" xmlns:r="http://schemas.openxmlformats.org/officeDocument/2006/relationships" xmlns:p="http://schemas.openxmlformats.org/presentationml/2006/main">
  <p:tag name="PA" val="v5.2.7"/>
</p:tagLst>
</file>

<file path=ppt/tags/tag33.xml><?xml version="1.0" encoding="utf-8"?>
<p:tagLst xmlns:a="http://schemas.openxmlformats.org/drawingml/2006/main" xmlns:r="http://schemas.openxmlformats.org/officeDocument/2006/relationships" xmlns:p="http://schemas.openxmlformats.org/presentationml/2006/main">
  <p:tag name="PA" val="v5.2.7"/>
</p:tagLst>
</file>

<file path=ppt/tags/tag34.xml><?xml version="1.0" encoding="utf-8"?>
<p:tagLst xmlns:a="http://schemas.openxmlformats.org/drawingml/2006/main" xmlns:r="http://schemas.openxmlformats.org/officeDocument/2006/relationships" xmlns:p="http://schemas.openxmlformats.org/presentationml/2006/main">
  <p:tag name="PA" val="v5.2.7"/>
</p:tagLst>
</file>

<file path=ppt/tags/tag35.xml><?xml version="1.0" encoding="utf-8"?>
<p:tagLst xmlns:a="http://schemas.openxmlformats.org/drawingml/2006/main" xmlns:r="http://schemas.openxmlformats.org/officeDocument/2006/relationships" xmlns:p="http://schemas.openxmlformats.org/presentationml/2006/main">
  <p:tag name="PA" val="v5.2.7"/>
</p:tagLst>
</file>

<file path=ppt/tags/tag36.xml><?xml version="1.0" encoding="utf-8"?>
<p:tagLst xmlns:a="http://schemas.openxmlformats.org/drawingml/2006/main" xmlns:r="http://schemas.openxmlformats.org/officeDocument/2006/relationships" xmlns:p="http://schemas.openxmlformats.org/presentationml/2006/main">
  <p:tag name="PA" val="v5.2.7"/>
</p:tagLst>
</file>

<file path=ppt/tags/tag37.xml><?xml version="1.0" encoding="utf-8"?>
<p:tagLst xmlns:a="http://schemas.openxmlformats.org/drawingml/2006/main" xmlns:r="http://schemas.openxmlformats.org/officeDocument/2006/relationships" xmlns:p="http://schemas.openxmlformats.org/presentationml/2006/main">
  <p:tag name="PA" val="v5.2.7"/>
</p:tagLst>
</file>

<file path=ppt/tags/tag38.xml><?xml version="1.0" encoding="utf-8"?>
<p:tagLst xmlns:a="http://schemas.openxmlformats.org/drawingml/2006/main" xmlns:r="http://schemas.openxmlformats.org/officeDocument/2006/relationships" xmlns:p="http://schemas.openxmlformats.org/presentationml/2006/main">
  <p:tag name="PA" val="v5.2.7"/>
</p:tagLst>
</file>

<file path=ppt/tags/tag39.xml><?xml version="1.0" encoding="utf-8"?>
<p:tagLst xmlns:a="http://schemas.openxmlformats.org/drawingml/2006/main" xmlns:r="http://schemas.openxmlformats.org/officeDocument/2006/relationships" xmlns:p="http://schemas.openxmlformats.org/presentationml/2006/main">
  <p:tag name="PA" val="v5.2.7"/>
</p:tagLst>
</file>

<file path=ppt/tags/tag4.xml><?xml version="1.0" encoding="utf-8"?>
<p:tagLst xmlns:a="http://schemas.openxmlformats.org/drawingml/2006/main" xmlns:r="http://schemas.openxmlformats.org/officeDocument/2006/relationships" xmlns:p="http://schemas.openxmlformats.org/presentationml/2006/main">
  <p:tag name="MH" val="20190508102944"/>
  <p:tag name="MH_LIBRARY" val="GRAPHIC"/>
  <p:tag name="MH_ORDER" val="Rectangle 3"/>
</p:tagLst>
</file>

<file path=ppt/tags/tag40.xml><?xml version="1.0" encoding="utf-8"?>
<p:tagLst xmlns:a="http://schemas.openxmlformats.org/drawingml/2006/main" xmlns:r="http://schemas.openxmlformats.org/officeDocument/2006/relationships" xmlns:p="http://schemas.openxmlformats.org/presentationml/2006/main">
  <p:tag name="PA" val="v5.2.7"/>
</p:tagLst>
</file>

<file path=ppt/tags/tag41.xml><?xml version="1.0" encoding="utf-8"?>
<p:tagLst xmlns:a="http://schemas.openxmlformats.org/drawingml/2006/main" xmlns:r="http://schemas.openxmlformats.org/officeDocument/2006/relationships" xmlns:p="http://schemas.openxmlformats.org/presentationml/2006/main">
  <p:tag name="PA" val="v5.2.7"/>
</p:tagLst>
</file>

<file path=ppt/tags/tag42.xml><?xml version="1.0" encoding="utf-8"?>
<p:tagLst xmlns:a="http://schemas.openxmlformats.org/drawingml/2006/main" xmlns:r="http://schemas.openxmlformats.org/officeDocument/2006/relationships" xmlns:p="http://schemas.openxmlformats.org/presentationml/2006/main">
  <p:tag name="PA" val="v5.2.7"/>
</p:tagLst>
</file>

<file path=ppt/tags/tag43.xml><?xml version="1.0" encoding="utf-8"?>
<p:tagLst xmlns:a="http://schemas.openxmlformats.org/drawingml/2006/main" xmlns:r="http://schemas.openxmlformats.org/officeDocument/2006/relationships" xmlns:p="http://schemas.openxmlformats.org/presentationml/2006/main">
  <p:tag name="PA" val="v5.2.7"/>
</p:tagLst>
</file>

<file path=ppt/tags/tag44.xml><?xml version="1.0" encoding="utf-8"?>
<p:tagLst xmlns:a="http://schemas.openxmlformats.org/drawingml/2006/main" xmlns:r="http://schemas.openxmlformats.org/officeDocument/2006/relationships" xmlns:p="http://schemas.openxmlformats.org/presentationml/2006/main">
  <p:tag name="PA" val="v5.2.7"/>
</p:tagLst>
</file>

<file path=ppt/tags/tag45.xml><?xml version="1.0" encoding="utf-8"?>
<p:tagLst xmlns:a="http://schemas.openxmlformats.org/drawingml/2006/main" xmlns:r="http://schemas.openxmlformats.org/officeDocument/2006/relationships" xmlns:p="http://schemas.openxmlformats.org/presentationml/2006/main">
  <p:tag name="PA" val="v5.2.7"/>
</p:tagLst>
</file>

<file path=ppt/tags/tag46.xml><?xml version="1.0" encoding="utf-8"?>
<p:tagLst xmlns:a="http://schemas.openxmlformats.org/drawingml/2006/main" xmlns:r="http://schemas.openxmlformats.org/officeDocument/2006/relationships" xmlns:p="http://schemas.openxmlformats.org/presentationml/2006/main">
  <p:tag name="PA" val="v5.2.7"/>
</p:tagLst>
</file>

<file path=ppt/tags/tag47.xml><?xml version="1.0" encoding="utf-8"?>
<p:tagLst xmlns:a="http://schemas.openxmlformats.org/drawingml/2006/main" xmlns:r="http://schemas.openxmlformats.org/officeDocument/2006/relationships" xmlns:p="http://schemas.openxmlformats.org/presentationml/2006/main">
  <p:tag name="PA" val="v5.2.7"/>
</p:tagLst>
</file>

<file path=ppt/tags/tag48.xml><?xml version="1.0" encoding="utf-8"?>
<p:tagLst xmlns:a="http://schemas.openxmlformats.org/drawingml/2006/main" xmlns:r="http://schemas.openxmlformats.org/officeDocument/2006/relationships" xmlns:p="http://schemas.openxmlformats.org/presentationml/2006/main">
  <p:tag name="PA" val="v5.2.7"/>
</p:tagLst>
</file>

<file path=ppt/tags/tag49.xml><?xml version="1.0" encoding="utf-8"?>
<p:tagLst xmlns:a="http://schemas.openxmlformats.org/drawingml/2006/main" xmlns:r="http://schemas.openxmlformats.org/officeDocument/2006/relationships" xmlns:p="http://schemas.openxmlformats.org/presentationml/2006/main">
  <p:tag name="PA" val="v5.2.7"/>
</p:tagLst>
</file>

<file path=ppt/tags/tag5.xml><?xml version="1.0" encoding="utf-8"?>
<p:tagLst xmlns:a="http://schemas.openxmlformats.org/drawingml/2006/main" xmlns:r="http://schemas.openxmlformats.org/officeDocument/2006/relationships" xmlns:p="http://schemas.openxmlformats.org/presentationml/2006/main">
  <p:tag name="MH" val="20190508102944"/>
  <p:tag name="MH_LIBRARY" val="GRAPHIC"/>
  <p:tag name="MH_ORDER" val="矩形 5"/>
</p:tagLst>
</file>

<file path=ppt/tags/tag50.xml><?xml version="1.0" encoding="utf-8"?>
<p:tagLst xmlns:a="http://schemas.openxmlformats.org/drawingml/2006/main" xmlns:r="http://schemas.openxmlformats.org/officeDocument/2006/relationships" xmlns:p="http://schemas.openxmlformats.org/presentationml/2006/main">
  <p:tag name="PA" val="v5.2.7"/>
</p:tagLst>
</file>

<file path=ppt/tags/tag51.xml><?xml version="1.0" encoding="utf-8"?>
<p:tagLst xmlns:a="http://schemas.openxmlformats.org/drawingml/2006/main" xmlns:r="http://schemas.openxmlformats.org/officeDocument/2006/relationships" xmlns:p="http://schemas.openxmlformats.org/presentationml/2006/main">
  <p:tag name="PA" val="v5.2.7"/>
</p:tagLst>
</file>

<file path=ppt/tags/tag52.xml><?xml version="1.0" encoding="utf-8"?>
<p:tagLst xmlns:a="http://schemas.openxmlformats.org/drawingml/2006/main" xmlns:r="http://schemas.openxmlformats.org/officeDocument/2006/relationships" xmlns:p="http://schemas.openxmlformats.org/presentationml/2006/main">
  <p:tag name="PA" val="v5.2.7"/>
</p:tagLst>
</file>

<file path=ppt/tags/tag53.xml><?xml version="1.0" encoding="utf-8"?>
<p:tagLst xmlns:a="http://schemas.openxmlformats.org/drawingml/2006/main" xmlns:r="http://schemas.openxmlformats.org/officeDocument/2006/relationships" xmlns:p="http://schemas.openxmlformats.org/presentationml/2006/main">
  <p:tag name="PA" val="v5.2.7"/>
</p:tagLst>
</file>

<file path=ppt/tags/tag54.xml><?xml version="1.0" encoding="utf-8"?>
<p:tagLst xmlns:a="http://schemas.openxmlformats.org/drawingml/2006/main" xmlns:r="http://schemas.openxmlformats.org/officeDocument/2006/relationships" xmlns:p="http://schemas.openxmlformats.org/presentationml/2006/main">
  <p:tag name="PA" val="v5.2.7"/>
</p:tagLst>
</file>

<file path=ppt/tags/tag55.xml><?xml version="1.0" encoding="utf-8"?>
<p:tagLst xmlns:a="http://schemas.openxmlformats.org/drawingml/2006/main" xmlns:r="http://schemas.openxmlformats.org/officeDocument/2006/relationships" xmlns:p="http://schemas.openxmlformats.org/presentationml/2006/main">
  <p:tag name="PA" val="v5.2.7"/>
</p:tagLst>
</file>

<file path=ppt/tags/tag56.xml><?xml version="1.0" encoding="utf-8"?>
<p:tagLst xmlns:a="http://schemas.openxmlformats.org/drawingml/2006/main" xmlns:r="http://schemas.openxmlformats.org/officeDocument/2006/relationships" xmlns:p="http://schemas.openxmlformats.org/presentationml/2006/main">
  <p:tag name="PA" val="v5.2.7"/>
</p:tagLst>
</file>

<file path=ppt/tags/tag57.xml><?xml version="1.0" encoding="utf-8"?>
<p:tagLst xmlns:a="http://schemas.openxmlformats.org/drawingml/2006/main" xmlns:r="http://schemas.openxmlformats.org/officeDocument/2006/relationships" xmlns:p="http://schemas.openxmlformats.org/presentationml/2006/main">
  <p:tag name="PA" val="v5.2.7"/>
</p:tagLst>
</file>

<file path=ppt/tags/tag58.xml><?xml version="1.0" encoding="utf-8"?>
<p:tagLst xmlns:a="http://schemas.openxmlformats.org/drawingml/2006/main" xmlns:r="http://schemas.openxmlformats.org/officeDocument/2006/relationships" xmlns:p="http://schemas.openxmlformats.org/presentationml/2006/main">
  <p:tag name="PA" val="v5.2.7"/>
</p:tagLst>
</file>

<file path=ppt/tags/tag59.xml><?xml version="1.0" encoding="utf-8"?>
<p:tagLst xmlns:a="http://schemas.openxmlformats.org/drawingml/2006/main" xmlns:r="http://schemas.openxmlformats.org/officeDocument/2006/relationships" xmlns:p="http://schemas.openxmlformats.org/presentationml/2006/main">
  <p:tag name="PA" val="v5.2.7"/>
</p:tagLst>
</file>

<file path=ppt/tags/tag6.xml><?xml version="1.0" encoding="utf-8"?>
<p:tagLst xmlns:a="http://schemas.openxmlformats.org/drawingml/2006/main" xmlns:r="http://schemas.openxmlformats.org/officeDocument/2006/relationships" xmlns:p="http://schemas.openxmlformats.org/presentationml/2006/main">
  <p:tag name="PA" val="v5.2.7"/>
  <p:tag name="PAMAINTYPE" val="4"/>
  <p:tag name="PATYPE" val="176"/>
  <p:tag name="PASUBTYPE" val="181"/>
  <p:tag name="RESOURCELIBID_SHAPE" val="281159"/>
  <p:tag name="RESOURCELIB_SHAPETYPE" val="4"/>
</p:tagLst>
</file>

<file path=ppt/tags/tag60.xml><?xml version="1.0" encoding="utf-8"?>
<p:tagLst xmlns:a="http://schemas.openxmlformats.org/drawingml/2006/main" xmlns:r="http://schemas.openxmlformats.org/officeDocument/2006/relationships" xmlns:p="http://schemas.openxmlformats.org/presentationml/2006/main">
  <p:tag name="PA" val="v5.2.7"/>
</p:tagLst>
</file>

<file path=ppt/tags/tag61.xml><?xml version="1.0" encoding="utf-8"?>
<p:tagLst xmlns:a="http://schemas.openxmlformats.org/drawingml/2006/main" xmlns:r="http://schemas.openxmlformats.org/officeDocument/2006/relationships" xmlns:p="http://schemas.openxmlformats.org/presentationml/2006/main">
  <p:tag name="PA" val="v5.2.7"/>
</p:tagLst>
</file>

<file path=ppt/tags/tag62.xml><?xml version="1.0" encoding="utf-8"?>
<p:tagLst xmlns:a="http://schemas.openxmlformats.org/drawingml/2006/main" xmlns:r="http://schemas.openxmlformats.org/officeDocument/2006/relationships" xmlns:p="http://schemas.openxmlformats.org/presentationml/2006/main">
  <p:tag name="PA" val="v5.2.7"/>
</p:tagLst>
</file>

<file path=ppt/tags/tag63.xml><?xml version="1.0" encoding="utf-8"?>
<p:tagLst xmlns:a="http://schemas.openxmlformats.org/drawingml/2006/main" xmlns:r="http://schemas.openxmlformats.org/officeDocument/2006/relationships" xmlns:p="http://schemas.openxmlformats.org/presentationml/2006/main">
  <p:tag name="PA" val="v5.2.7"/>
</p:tagLst>
</file>

<file path=ppt/tags/tag64.xml><?xml version="1.0" encoding="utf-8"?>
<p:tagLst xmlns:a="http://schemas.openxmlformats.org/drawingml/2006/main" xmlns:r="http://schemas.openxmlformats.org/officeDocument/2006/relationships" xmlns:p="http://schemas.openxmlformats.org/presentationml/2006/main">
  <p:tag name="PA" val="v5.2.7"/>
</p:tagLst>
</file>

<file path=ppt/tags/tag65.xml><?xml version="1.0" encoding="utf-8"?>
<p:tagLst xmlns:a="http://schemas.openxmlformats.org/drawingml/2006/main" xmlns:r="http://schemas.openxmlformats.org/officeDocument/2006/relationships" xmlns:p="http://schemas.openxmlformats.org/presentationml/2006/main">
  <p:tag name="PA" val="v5.2.7"/>
</p:tagLst>
</file>

<file path=ppt/tags/tag66.xml><?xml version="1.0" encoding="utf-8"?>
<p:tagLst xmlns:a="http://schemas.openxmlformats.org/drawingml/2006/main" xmlns:r="http://schemas.openxmlformats.org/officeDocument/2006/relationships" xmlns:p="http://schemas.openxmlformats.org/presentationml/2006/main">
  <p:tag name="PA" val="v5.2.7"/>
</p:tagLst>
</file>

<file path=ppt/tags/tag67.xml><?xml version="1.0" encoding="utf-8"?>
<p:tagLst xmlns:a="http://schemas.openxmlformats.org/drawingml/2006/main" xmlns:r="http://schemas.openxmlformats.org/officeDocument/2006/relationships" xmlns:p="http://schemas.openxmlformats.org/presentationml/2006/main">
  <p:tag name="PA" val="v5.2.7"/>
</p:tagLst>
</file>

<file path=ppt/tags/tag68.xml><?xml version="1.0" encoding="utf-8"?>
<p:tagLst xmlns:a="http://schemas.openxmlformats.org/drawingml/2006/main" xmlns:r="http://schemas.openxmlformats.org/officeDocument/2006/relationships" xmlns:p="http://schemas.openxmlformats.org/presentationml/2006/main">
  <p:tag name="PA" val="v5.2.7"/>
</p:tagLst>
</file>

<file path=ppt/tags/tag69.xml><?xml version="1.0" encoding="utf-8"?>
<p:tagLst xmlns:a="http://schemas.openxmlformats.org/drawingml/2006/main" xmlns:r="http://schemas.openxmlformats.org/officeDocument/2006/relationships" xmlns:p="http://schemas.openxmlformats.org/presentationml/2006/main">
  <p:tag name="PA" val="v5.2.7"/>
</p:tagLst>
</file>

<file path=ppt/tags/tag7.xml><?xml version="1.0" encoding="utf-8"?>
<p:tagLst xmlns:a="http://schemas.openxmlformats.org/drawingml/2006/main" xmlns:r="http://schemas.openxmlformats.org/officeDocument/2006/relationships" xmlns:p="http://schemas.openxmlformats.org/presentationml/2006/main">
  <p:tag name="PA" val="v5.2.7"/>
  <p:tag name="PAMAINTYPE" val="4"/>
  <p:tag name="PATYPE" val="176"/>
  <p:tag name="PASUBTYPE" val="285"/>
  <p:tag name="RESOURCELIBID_SHAPE" val="56649"/>
  <p:tag name="RESOURCELIB_SHAPETYPE" val="4"/>
</p:tagLst>
</file>

<file path=ppt/tags/tag70.xml><?xml version="1.0" encoding="utf-8"?>
<p:tagLst xmlns:a="http://schemas.openxmlformats.org/drawingml/2006/main" xmlns:r="http://schemas.openxmlformats.org/officeDocument/2006/relationships" xmlns:p="http://schemas.openxmlformats.org/presentationml/2006/main">
  <p:tag name="PA" val="v5.2.7"/>
</p:tagLst>
</file>

<file path=ppt/tags/tag71.xml><?xml version="1.0" encoding="utf-8"?>
<p:tagLst xmlns:a="http://schemas.openxmlformats.org/drawingml/2006/main" xmlns:r="http://schemas.openxmlformats.org/officeDocument/2006/relationships" xmlns:p="http://schemas.openxmlformats.org/presentationml/2006/main">
  <p:tag name="PA" val="v5.2.7"/>
</p:tagLst>
</file>

<file path=ppt/tags/tag72.xml><?xml version="1.0" encoding="utf-8"?>
<p:tagLst xmlns:a="http://schemas.openxmlformats.org/drawingml/2006/main" xmlns:r="http://schemas.openxmlformats.org/officeDocument/2006/relationships" xmlns:p="http://schemas.openxmlformats.org/presentationml/2006/main">
  <p:tag name="PA" val="v5.2.7"/>
</p:tagLst>
</file>

<file path=ppt/tags/tag73.xml><?xml version="1.0" encoding="utf-8"?>
<p:tagLst xmlns:a="http://schemas.openxmlformats.org/drawingml/2006/main" xmlns:r="http://schemas.openxmlformats.org/officeDocument/2006/relationships" xmlns:p="http://schemas.openxmlformats.org/presentationml/2006/main">
  <p:tag name="PA" val="v5.2.7"/>
</p:tagLst>
</file>

<file path=ppt/tags/tag74.xml><?xml version="1.0" encoding="utf-8"?>
<p:tagLst xmlns:a="http://schemas.openxmlformats.org/drawingml/2006/main" xmlns:r="http://schemas.openxmlformats.org/officeDocument/2006/relationships" xmlns:p="http://schemas.openxmlformats.org/presentationml/2006/main">
  <p:tag name="PA" val="v5.2.7"/>
</p:tagLst>
</file>

<file path=ppt/tags/tag75.xml><?xml version="1.0" encoding="utf-8"?>
<p:tagLst xmlns:a="http://schemas.openxmlformats.org/drawingml/2006/main" xmlns:r="http://schemas.openxmlformats.org/officeDocument/2006/relationships" xmlns:p="http://schemas.openxmlformats.org/presentationml/2006/main">
  <p:tag name="PA" val="v5.2.7"/>
</p:tagLst>
</file>

<file path=ppt/tags/tag76.xml><?xml version="1.0" encoding="utf-8"?>
<p:tagLst xmlns:a="http://schemas.openxmlformats.org/drawingml/2006/main" xmlns:r="http://schemas.openxmlformats.org/officeDocument/2006/relationships" xmlns:p="http://schemas.openxmlformats.org/presentationml/2006/main">
  <p:tag name="PA" val="v5.2.7"/>
</p:tagLst>
</file>

<file path=ppt/tags/tag77.xml><?xml version="1.0" encoding="utf-8"?>
<p:tagLst xmlns:a="http://schemas.openxmlformats.org/drawingml/2006/main" xmlns:r="http://schemas.openxmlformats.org/officeDocument/2006/relationships" xmlns:p="http://schemas.openxmlformats.org/presentationml/2006/main">
  <p:tag name="PA" val="v5.2.7"/>
</p:tagLst>
</file>

<file path=ppt/tags/tag78.xml><?xml version="1.0" encoding="utf-8"?>
<p:tagLst xmlns:a="http://schemas.openxmlformats.org/drawingml/2006/main" xmlns:r="http://schemas.openxmlformats.org/officeDocument/2006/relationships" xmlns:p="http://schemas.openxmlformats.org/presentationml/2006/main">
  <p:tag name="PA" val="v5.2.7"/>
</p:tagLst>
</file>

<file path=ppt/tags/tag79.xml><?xml version="1.0" encoding="utf-8"?>
<p:tagLst xmlns:a="http://schemas.openxmlformats.org/drawingml/2006/main" xmlns:r="http://schemas.openxmlformats.org/officeDocument/2006/relationships" xmlns:p="http://schemas.openxmlformats.org/presentationml/2006/main">
  <p:tag name="PA" val="v5.2.7"/>
</p:tagLst>
</file>

<file path=ppt/tags/tag8.xml><?xml version="1.0" encoding="utf-8"?>
<p:tagLst xmlns:a="http://schemas.openxmlformats.org/drawingml/2006/main" xmlns:r="http://schemas.openxmlformats.org/officeDocument/2006/relationships" xmlns:p="http://schemas.openxmlformats.org/presentationml/2006/main">
  <p:tag name="PA" val="v5.2.7"/>
  <p:tag name="PAMAINTYPE" val="4"/>
  <p:tag name="PATYPE" val="176"/>
  <p:tag name="PASUBTYPE" val="177"/>
  <p:tag name="RESOURCELIBID_SHAPE" val="4138"/>
  <p:tag name="RESOURCELIB_SHAPETYPE" val="4"/>
</p:tagLst>
</file>

<file path=ppt/tags/tag80.xml><?xml version="1.0" encoding="utf-8"?>
<p:tagLst xmlns:a="http://schemas.openxmlformats.org/drawingml/2006/main" xmlns:r="http://schemas.openxmlformats.org/officeDocument/2006/relationships" xmlns:p="http://schemas.openxmlformats.org/presentationml/2006/main">
  <p:tag name="PA" val="v5.2.7"/>
</p:tagLst>
</file>

<file path=ppt/tags/tag81.xml><?xml version="1.0" encoding="utf-8"?>
<p:tagLst xmlns:a="http://schemas.openxmlformats.org/drawingml/2006/main" xmlns:r="http://schemas.openxmlformats.org/officeDocument/2006/relationships" xmlns:p="http://schemas.openxmlformats.org/presentationml/2006/main">
  <p:tag name="PA" val="v5.2.7"/>
</p:tagLst>
</file>

<file path=ppt/tags/tag82.xml><?xml version="1.0" encoding="utf-8"?>
<p:tagLst xmlns:a="http://schemas.openxmlformats.org/drawingml/2006/main" xmlns:r="http://schemas.openxmlformats.org/officeDocument/2006/relationships" xmlns:p="http://schemas.openxmlformats.org/presentationml/2006/main">
  <p:tag name="PA" val="v5.2.7"/>
</p:tagLst>
</file>

<file path=ppt/tags/tag83.xml><?xml version="1.0" encoding="utf-8"?>
<p:tagLst xmlns:a="http://schemas.openxmlformats.org/drawingml/2006/main" xmlns:r="http://schemas.openxmlformats.org/officeDocument/2006/relationships" xmlns:p="http://schemas.openxmlformats.org/presentationml/2006/main">
  <p:tag name="PA" val="v5.2.7"/>
</p:tagLst>
</file>

<file path=ppt/tags/tag84.xml><?xml version="1.0" encoding="utf-8"?>
<p:tagLst xmlns:a="http://schemas.openxmlformats.org/drawingml/2006/main" xmlns:r="http://schemas.openxmlformats.org/officeDocument/2006/relationships" xmlns:p="http://schemas.openxmlformats.org/presentationml/2006/main">
  <p:tag name="PA" val="v5.2.7"/>
</p:tagLst>
</file>

<file path=ppt/tags/tag85.xml><?xml version="1.0" encoding="utf-8"?>
<p:tagLst xmlns:a="http://schemas.openxmlformats.org/drawingml/2006/main" xmlns:r="http://schemas.openxmlformats.org/officeDocument/2006/relationships" xmlns:p="http://schemas.openxmlformats.org/presentationml/2006/main">
  <p:tag name="PA" val="v5.2.7"/>
</p:tagLst>
</file>

<file path=ppt/tags/tag86.xml><?xml version="1.0" encoding="utf-8"?>
<p:tagLst xmlns:a="http://schemas.openxmlformats.org/drawingml/2006/main" xmlns:r="http://schemas.openxmlformats.org/officeDocument/2006/relationships" xmlns:p="http://schemas.openxmlformats.org/presentationml/2006/main">
  <p:tag name="PA" val="v5.2.7"/>
</p:tagLst>
</file>

<file path=ppt/tags/tag87.xml><?xml version="1.0" encoding="utf-8"?>
<p:tagLst xmlns:a="http://schemas.openxmlformats.org/drawingml/2006/main" xmlns:r="http://schemas.openxmlformats.org/officeDocument/2006/relationships" xmlns:p="http://schemas.openxmlformats.org/presentationml/2006/main">
  <p:tag name="PA" val="v5.2.7"/>
</p:tagLst>
</file>

<file path=ppt/tags/tag88.xml><?xml version="1.0" encoding="utf-8"?>
<p:tagLst xmlns:a="http://schemas.openxmlformats.org/drawingml/2006/main" xmlns:r="http://schemas.openxmlformats.org/officeDocument/2006/relationships" xmlns:p="http://schemas.openxmlformats.org/presentationml/2006/main">
  <p:tag name="PA" val="v5.2.7"/>
</p:tagLst>
</file>

<file path=ppt/tags/tag89.xml><?xml version="1.0" encoding="utf-8"?>
<p:tagLst xmlns:a="http://schemas.openxmlformats.org/drawingml/2006/main" xmlns:r="http://schemas.openxmlformats.org/officeDocument/2006/relationships" xmlns:p="http://schemas.openxmlformats.org/presentationml/2006/main">
  <p:tag name="PA" val="v5.2.7"/>
</p:tagLst>
</file>

<file path=ppt/tags/tag9.xml><?xml version="1.0" encoding="utf-8"?>
<p:tagLst xmlns:a="http://schemas.openxmlformats.org/drawingml/2006/main" xmlns:r="http://schemas.openxmlformats.org/officeDocument/2006/relationships" xmlns:p="http://schemas.openxmlformats.org/presentationml/2006/main">
  <p:tag name="PA" val="v5.2.7"/>
  <p:tag name="PAMAINTYPE" val="4"/>
  <p:tag name="PATYPE" val="176"/>
  <p:tag name="PASUBTYPE" val="181"/>
  <p:tag name="RESOURCELIBID_SHAPE" val="279774"/>
  <p:tag name="RESOURCELIB_SHAPETYPE" val="4"/>
</p:tagLst>
</file>

<file path=ppt/tags/tag90.xml><?xml version="1.0" encoding="utf-8"?>
<p:tagLst xmlns:a="http://schemas.openxmlformats.org/drawingml/2006/main" xmlns:r="http://schemas.openxmlformats.org/officeDocument/2006/relationships" xmlns:p="http://schemas.openxmlformats.org/presentationml/2006/main">
  <p:tag name="PA" val="v5.2.7"/>
</p:tagLst>
</file>

<file path=ppt/tags/tag91.xml><?xml version="1.0" encoding="utf-8"?>
<p:tagLst xmlns:a="http://schemas.openxmlformats.org/drawingml/2006/main" xmlns:r="http://schemas.openxmlformats.org/officeDocument/2006/relationships" xmlns:p="http://schemas.openxmlformats.org/presentationml/2006/main">
  <p:tag name="PA" val="v5.2.7"/>
</p:tagLst>
</file>

<file path=ppt/tags/tag92.xml><?xml version="1.0" encoding="utf-8"?>
<p:tagLst xmlns:a="http://schemas.openxmlformats.org/drawingml/2006/main" xmlns:r="http://schemas.openxmlformats.org/officeDocument/2006/relationships" xmlns:p="http://schemas.openxmlformats.org/presentationml/2006/main">
  <p:tag name="PA" val="v5.2.7"/>
</p:tagLst>
</file>

<file path=ppt/tags/tag93.xml><?xml version="1.0" encoding="utf-8"?>
<p:tagLst xmlns:a="http://schemas.openxmlformats.org/drawingml/2006/main" xmlns:r="http://schemas.openxmlformats.org/officeDocument/2006/relationships" xmlns:p="http://schemas.openxmlformats.org/presentationml/2006/main">
  <p:tag name="PA" val="v5.2.7"/>
</p:tagLst>
</file>

<file path=ppt/tags/tag94.xml><?xml version="1.0" encoding="utf-8"?>
<p:tagLst xmlns:a="http://schemas.openxmlformats.org/drawingml/2006/main" xmlns:r="http://schemas.openxmlformats.org/officeDocument/2006/relationships" xmlns:p="http://schemas.openxmlformats.org/presentationml/2006/main">
  <p:tag name="PA" val="v5.2.7"/>
</p:tagLst>
</file>

<file path=ppt/tags/tag95.xml><?xml version="1.0" encoding="utf-8"?>
<p:tagLst xmlns:a="http://schemas.openxmlformats.org/drawingml/2006/main" xmlns:r="http://schemas.openxmlformats.org/officeDocument/2006/relationships" xmlns:p="http://schemas.openxmlformats.org/presentationml/2006/main">
  <p:tag name="PA" val="v5.2.7"/>
</p:tagLst>
</file>

<file path=ppt/tags/tag96.xml><?xml version="1.0" encoding="utf-8"?>
<p:tagLst xmlns:a="http://schemas.openxmlformats.org/drawingml/2006/main" xmlns:r="http://schemas.openxmlformats.org/officeDocument/2006/relationships" xmlns:p="http://schemas.openxmlformats.org/presentationml/2006/main">
  <p:tag name="PA" val="v5.2.7"/>
</p:tagLst>
</file>

<file path=ppt/tags/tag97.xml><?xml version="1.0" encoding="utf-8"?>
<p:tagLst xmlns:a="http://schemas.openxmlformats.org/drawingml/2006/main" xmlns:r="http://schemas.openxmlformats.org/officeDocument/2006/relationships" xmlns:p="http://schemas.openxmlformats.org/presentationml/2006/main">
  <p:tag name="PA" val="v5.2.7"/>
</p:tagLst>
</file>

<file path=ppt/tags/tag98.xml><?xml version="1.0" encoding="utf-8"?>
<p:tagLst xmlns:a="http://schemas.openxmlformats.org/drawingml/2006/main" xmlns:r="http://schemas.openxmlformats.org/officeDocument/2006/relationships" xmlns:p="http://schemas.openxmlformats.org/presentationml/2006/main">
  <p:tag name="PA" val="v5.2.7"/>
</p:tagLst>
</file>

<file path=ppt/tags/tag99.xml><?xml version="1.0" encoding="utf-8"?>
<p:tagLst xmlns:a="http://schemas.openxmlformats.org/drawingml/2006/main" xmlns:r="http://schemas.openxmlformats.org/officeDocument/2006/relationships" xmlns:p="http://schemas.openxmlformats.org/presentationml/2006/main">
  <p:tag name="PA" val="v5.2.7"/>
</p:tagLst>
</file>

<file path=ppt/theme/theme1.xml><?xml version="1.0" encoding="utf-8"?>
<a:theme xmlns:a="http://schemas.openxmlformats.org/drawingml/2006/main" name="A000120140530A99PPBG">
  <a:themeElements>
    <a:clrScheme name="kso_RED6">
      <a:dk1>
        <a:srgbClr val="494B4D"/>
      </a:dk1>
      <a:lt1>
        <a:srgbClr val="FFFFFF"/>
      </a:lt1>
      <a:dk2>
        <a:srgbClr val="3D3F41"/>
      </a:dk2>
      <a:lt2>
        <a:srgbClr val="FFFFFF"/>
      </a:lt2>
      <a:accent1>
        <a:srgbClr val="C94D4D"/>
      </a:accent1>
      <a:accent2>
        <a:srgbClr val="A66C65"/>
      </a:accent2>
      <a:accent3>
        <a:srgbClr val="D0A976"/>
      </a:accent3>
      <a:accent4>
        <a:srgbClr val="7EB0DA"/>
      </a:accent4>
      <a:accent5>
        <a:srgbClr val="4FA0AB"/>
      </a:accent5>
      <a:accent6>
        <a:srgbClr val="CEBB2C"/>
      </a:accent6>
      <a:hlink>
        <a:srgbClr val="00B0F0"/>
      </a:hlink>
      <a:folHlink>
        <a:srgbClr val="AFB2B4"/>
      </a:folHlink>
    </a:clrScheme>
    <a:fontScheme name="自定义 7">
      <a:majorFont>
        <a:latin typeface="Arial"/>
        <a:ea typeface="微软雅黑"/>
        <a:cs typeface=""/>
      </a:majorFont>
      <a:minorFont>
        <a:latin typeface="Arial"/>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A000120150312A11KPBG</Template>
  <TotalTime>27415</TotalTime>
  <Words>1700</Words>
  <Application>Microsoft Office PowerPoint</Application>
  <PresentationFormat>宽屏</PresentationFormat>
  <Paragraphs>286</Paragraphs>
  <Slides>9</Slides>
  <Notes>8</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等线</vt:lpstr>
      <vt:lpstr>黑体</vt:lpstr>
      <vt:lpstr>微软雅黑</vt:lpstr>
      <vt:lpstr>幼圆</vt:lpstr>
      <vt:lpstr>Arial</vt:lpstr>
      <vt:lpstr>Calibri</vt:lpstr>
      <vt:lpstr>Wingdings 2</vt:lpstr>
      <vt:lpstr>A000120140530A99PPBG</vt:lpstr>
      <vt:lpstr>PowerPoint 演示文稿</vt:lpstr>
      <vt:lpstr> 1、总体架构 </vt:lpstr>
      <vt:lpstr> 2、硬件架构 </vt:lpstr>
      <vt:lpstr> 2、硬件架构（组网方式3） </vt:lpstr>
      <vt:lpstr> 2、硬件架构 - 功能组件 - 主机</vt:lpstr>
      <vt:lpstr> 2、硬件架构 - 功能组件 – 传感器</vt:lpstr>
      <vt:lpstr> 2、硬件架构 - 安装位置</vt:lpstr>
      <vt:lpstr>主机基本功能</vt:lpstr>
      <vt:lpstr> 3、软件平台</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PC</dc:creator>
  <cp:lastModifiedBy>阴晓东</cp:lastModifiedBy>
  <cp:revision>1976</cp:revision>
  <dcterms:created xsi:type="dcterms:W3CDTF">2015-11-23T13:04:45Z</dcterms:created>
  <dcterms:modified xsi:type="dcterms:W3CDTF">2019-08-22T09:11:07Z</dcterms:modified>
</cp:coreProperties>
</file>